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55" r:id="rId3"/>
    <p:sldMasterId id="2147483657" r:id="rId4"/>
    <p:sldMasterId id="2147483659" r:id="rId5"/>
    <p:sldMasterId id="2147483661" r:id="rId6"/>
    <p:sldMasterId id="2147483663" r:id="rId7"/>
    <p:sldMasterId id="2147483664" r:id="rId8"/>
    <p:sldMasterId id="2147483666" r:id="rId9"/>
    <p:sldMasterId id="2147483669" r:id="rId10"/>
    <p:sldMasterId id="2147483671" r:id="rId11"/>
    <p:sldMasterId id="2147483673" r:id="rId12"/>
    <p:sldMasterId id="2147485824" r:id="rId13"/>
    <p:sldMasterId id="2147485836" r:id="rId14"/>
  </p:sldMasterIdLst>
  <p:notesMasterIdLst>
    <p:notesMasterId r:id="rId78"/>
  </p:notesMasterIdLst>
  <p:sldIdLst>
    <p:sldId id="413" r:id="rId15"/>
    <p:sldId id="414" r:id="rId16"/>
    <p:sldId id="374" r:id="rId17"/>
    <p:sldId id="256" r:id="rId18"/>
    <p:sldId id="409" r:id="rId19"/>
    <p:sldId id="257" r:id="rId20"/>
    <p:sldId id="259" r:id="rId21"/>
    <p:sldId id="260" r:id="rId22"/>
    <p:sldId id="261" r:id="rId23"/>
    <p:sldId id="262" r:id="rId24"/>
    <p:sldId id="263" r:id="rId25"/>
    <p:sldId id="264" r:id="rId26"/>
    <p:sldId id="265" r:id="rId27"/>
    <p:sldId id="415" r:id="rId28"/>
    <p:sldId id="266" r:id="rId29"/>
    <p:sldId id="267" r:id="rId30"/>
    <p:sldId id="271" r:id="rId31"/>
    <p:sldId id="274" r:id="rId32"/>
    <p:sldId id="272" r:id="rId33"/>
    <p:sldId id="273" r:id="rId34"/>
    <p:sldId id="416" r:id="rId35"/>
    <p:sldId id="376" r:id="rId36"/>
    <p:sldId id="377" r:id="rId37"/>
    <p:sldId id="289" r:id="rId38"/>
    <p:sldId id="283" r:id="rId39"/>
    <p:sldId id="277" r:id="rId40"/>
    <p:sldId id="378" r:id="rId41"/>
    <p:sldId id="379" r:id="rId42"/>
    <p:sldId id="380" r:id="rId43"/>
    <p:sldId id="381" r:id="rId44"/>
    <p:sldId id="382" r:id="rId45"/>
    <p:sldId id="370" r:id="rId46"/>
    <p:sldId id="383" r:id="rId47"/>
    <p:sldId id="384" r:id="rId48"/>
    <p:sldId id="340" r:id="rId49"/>
    <p:sldId id="341" r:id="rId50"/>
    <p:sldId id="385" r:id="rId51"/>
    <p:sldId id="342" r:id="rId52"/>
    <p:sldId id="345" r:id="rId53"/>
    <p:sldId id="386" r:id="rId54"/>
    <p:sldId id="387" r:id="rId55"/>
    <p:sldId id="388" r:id="rId56"/>
    <p:sldId id="389" r:id="rId57"/>
    <p:sldId id="390" r:id="rId58"/>
    <p:sldId id="391" r:id="rId59"/>
    <p:sldId id="392" r:id="rId60"/>
    <p:sldId id="393" r:id="rId61"/>
    <p:sldId id="394" r:id="rId62"/>
    <p:sldId id="395" r:id="rId63"/>
    <p:sldId id="396" r:id="rId64"/>
    <p:sldId id="397" r:id="rId65"/>
    <p:sldId id="398" r:id="rId66"/>
    <p:sldId id="399" r:id="rId67"/>
    <p:sldId id="400" r:id="rId68"/>
    <p:sldId id="401" r:id="rId69"/>
    <p:sldId id="268" r:id="rId70"/>
    <p:sldId id="269" r:id="rId71"/>
    <p:sldId id="402" r:id="rId72"/>
    <p:sldId id="410" r:id="rId73"/>
    <p:sldId id="411" r:id="rId74"/>
    <p:sldId id="412" r:id="rId75"/>
    <p:sldId id="270" r:id="rId76"/>
    <p:sldId id="403"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6" autoAdjust="0"/>
    <p:restoredTop sz="94660"/>
  </p:normalViewPr>
  <p:slideViewPr>
    <p:cSldViewPr>
      <p:cViewPr varScale="1">
        <p:scale>
          <a:sx n="61" d="100"/>
          <a:sy n="61" d="100"/>
        </p:scale>
        <p:origin x="113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tableStyles" Target="tableStyle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72BF5F-B8BA-4C5D-9C94-9E1E5D5EEE31}" type="datetimeFigureOut">
              <a:rPr lang="en-US" smtClean="0"/>
              <a:t>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E450D-EF90-4D38-8D78-3C6CED06C89D}" type="slidenum">
              <a:rPr lang="en-US" smtClean="0"/>
              <a:t>‹#›</a:t>
            </a:fld>
            <a:endParaRPr lang="en-US"/>
          </a:p>
        </p:txBody>
      </p:sp>
    </p:spTree>
    <p:extLst>
      <p:ext uri="{BB962C8B-B14F-4D97-AF65-F5344CB8AC3E}">
        <p14:creationId xmlns:p14="http://schemas.microsoft.com/office/powerpoint/2010/main" val="56281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Slide Image Placeholder 1"/>
          <p:cNvSpPr>
            <a:spLocks noGrp="1" noRot="1" noChangeAspect="1" noTextEdit="1"/>
          </p:cNvSpPr>
          <p:nvPr>
            <p:ph type="sldImg"/>
          </p:nvPr>
        </p:nvSpPr>
        <p:spPr>
          <a:ln/>
        </p:spPr>
      </p:sp>
      <p:sp>
        <p:nvSpPr>
          <p:cNvPr id="548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4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5C60E1-0250-445B-B22E-56764BFEFA37}"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E450D-EF90-4D38-8D78-3C6CED06C89D}" type="slidenum">
              <a:rPr lang="en-US" smtClean="0"/>
              <a:t>9</a:t>
            </a:fld>
            <a:endParaRPr lang="en-US"/>
          </a:p>
        </p:txBody>
      </p:sp>
    </p:spTree>
    <p:extLst>
      <p:ext uri="{BB962C8B-B14F-4D97-AF65-F5344CB8AC3E}">
        <p14:creationId xmlns:p14="http://schemas.microsoft.com/office/powerpoint/2010/main" val="1370488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443038" y="2971800"/>
            <a:ext cx="7313612" cy="990600"/>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1443038" y="4191000"/>
            <a:ext cx="7313612" cy="14478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1ED4B86-BFCE-460A-A9E8-44EE6F46D2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39B802-BC2B-42F4-991F-873D6E451089}"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455544-43DF-42CA-BC6A-2AEF208C8F67}"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pPr>
              <a:defRPr/>
            </a:pPr>
            <a:endParaRPr lang="en-US"/>
          </a:p>
        </p:txBody>
      </p:sp>
      <p:sp>
        <p:nvSpPr>
          <p:cNvPr id="5" name="Rectangle 4"/>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pPr>
              <a:defRPr/>
            </a:pPr>
            <a:endParaRPr lang="en-US"/>
          </a:p>
        </p:txBody>
      </p:sp>
      <p:sp>
        <p:nvSpPr>
          <p:cNvPr id="112643"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12644" name="Rectangle 4"/>
          <p:cNvSpPr>
            <a:spLocks noGrp="1" noChangeArrowheads="1"/>
          </p:cNvSpPr>
          <p:nvPr>
            <p:ph type="subTitle" idx="1"/>
          </p:nvPr>
        </p:nvSpPr>
        <p:spPr>
          <a:xfrm>
            <a:off x="14478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solidFill>
                  <a:srgbClr val="CCECFF"/>
                </a:solidFill>
              </a:defRPr>
            </a:lvl1pPr>
          </a:lstStyle>
          <a:p>
            <a:pPr>
              <a:defRPr/>
            </a:pPr>
            <a:endParaRPr lang="en-US"/>
          </a:p>
        </p:txBody>
      </p:sp>
      <p:sp>
        <p:nvSpPr>
          <p:cNvPr id="7" name="Rectangle 6"/>
          <p:cNvSpPr>
            <a:spLocks noGrp="1" noChangeArrowheads="1"/>
          </p:cNvSpPr>
          <p:nvPr>
            <p:ph type="ftr" sz="quarter" idx="11"/>
          </p:nvPr>
        </p:nvSpPr>
        <p:spPr/>
        <p:txBody>
          <a:bodyPr/>
          <a:lstStyle>
            <a:lvl1pPr>
              <a:defRPr>
                <a:solidFill>
                  <a:srgbClr val="CCECFF"/>
                </a:solidFill>
              </a:defRPr>
            </a:lvl1pPr>
          </a:lstStyle>
          <a:p>
            <a:pPr>
              <a:defRPr/>
            </a:pPr>
            <a:endParaRPr lang="en-US"/>
          </a:p>
        </p:txBody>
      </p:sp>
      <p:sp>
        <p:nvSpPr>
          <p:cNvPr id="8" name="Rectangle 7"/>
          <p:cNvSpPr>
            <a:spLocks noGrp="1" noChangeArrowheads="1"/>
          </p:cNvSpPr>
          <p:nvPr>
            <p:ph type="sldNum" sz="quarter" idx="12"/>
          </p:nvPr>
        </p:nvSpPr>
        <p:spPr/>
        <p:txBody>
          <a:bodyPr/>
          <a:lstStyle>
            <a:lvl1pPr>
              <a:defRPr>
                <a:solidFill>
                  <a:srgbClr val="CCECFF"/>
                </a:solidFill>
              </a:defRPr>
            </a:lvl1pPr>
          </a:lstStyle>
          <a:p>
            <a:pPr>
              <a:defRPr/>
            </a:pPr>
            <a:fld id="{B8E5F94C-802C-4A66-8A24-23499A352D9A}"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3EC0E4-4EEE-405B-BF41-D7370570C25D}"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F07BB3-4087-4333-A29D-B913B31ABB3B}"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AAA140-D41F-4E99-B355-9DA2F20387F8}"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CCB25D-2FC7-429B-B497-F8AFD33465A5}"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00EF78-7AA9-496F-8480-BB34C0BFFB8A}"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31CCF3-AEE1-4169-8BC0-B79E6A3BD46E}"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5B8336-771F-4EBB-BF3A-4204B1CAD0CF}"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E5E97E-1215-4B52-9865-D3A3BD52AA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8272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274638"/>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0D144D-ED76-4CC4-A662-FA2526AD6578}"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B8FC9D-EA97-45AC-BA8A-D0A684BD9421}"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064052-8EF3-473E-A884-ED5F98F6BC8C}"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90600"/>
            <a:ext cx="9161463" cy="5865813"/>
            <a:chOff x="0" y="624"/>
            <a:chExt cx="5771" cy="3695"/>
          </a:xfrm>
        </p:grpSpPr>
        <p:sp>
          <p:nvSpPr>
            <p:cNvPr id="5" name="Rectangle 3"/>
            <p:cNvSpPr>
              <a:spLocks noChangeArrowheads="1"/>
            </p:cNvSpPr>
            <p:nvPr/>
          </p:nvSpPr>
          <p:spPr bwMode="invGray">
            <a:xfrm>
              <a:off x="0" y="3894"/>
              <a:ext cx="5759" cy="425"/>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noFill/>
              <a:miter lim="800000"/>
              <a:headEnd/>
              <a:tailEnd/>
            </a:ln>
            <a:effectLst/>
          </p:spPr>
          <p:txBody>
            <a:bodyPr wrap="none" anchor="ctr"/>
            <a:lstStyle/>
            <a:p>
              <a:pPr>
                <a:defRPr/>
              </a:pPr>
              <a:endParaRPr lang="en-US"/>
            </a:p>
          </p:txBody>
        </p:sp>
        <p:grpSp>
          <p:nvGrpSpPr>
            <p:cNvPr id="6" name="Group 4"/>
            <p:cNvGrpSpPr>
              <a:grpSpLocks/>
            </p:cNvGrpSpPr>
            <p:nvPr/>
          </p:nvGrpSpPr>
          <p:grpSpPr bwMode="auto">
            <a:xfrm>
              <a:off x="1208" y="624"/>
              <a:ext cx="4563" cy="3574"/>
              <a:chOff x="1208" y="624"/>
              <a:chExt cx="4563" cy="3574"/>
            </a:xfrm>
          </p:grpSpPr>
          <p:grpSp>
            <p:nvGrpSpPr>
              <p:cNvPr id="7" name="Group 5"/>
              <p:cNvGrpSpPr>
                <a:grpSpLocks/>
              </p:cNvGrpSpPr>
              <p:nvPr/>
            </p:nvGrpSpPr>
            <p:grpSpPr bwMode="auto">
              <a:xfrm>
                <a:off x="3314" y="624"/>
                <a:ext cx="2457" cy="2509"/>
                <a:chOff x="3314" y="624"/>
                <a:chExt cx="2457" cy="2509"/>
              </a:xfrm>
            </p:grpSpPr>
            <p:sp>
              <p:nvSpPr>
                <p:cNvPr id="10" name="Freeform 6"/>
                <p:cNvSpPr>
                  <a:spLocks/>
                </p:cNvSpPr>
                <p:nvPr/>
              </p:nvSpPr>
              <p:spPr bwMode="ltGray">
                <a:xfrm>
                  <a:off x="3314" y="627"/>
                  <a:ext cx="1389" cy="1121"/>
                </a:xfrm>
                <a:custGeom>
                  <a:avLst/>
                  <a:gdLst/>
                  <a:ahLst/>
                  <a:cxnLst>
                    <a:cxn ang="0">
                      <a:pos x="912" y="893"/>
                    </a:cxn>
                    <a:cxn ang="0">
                      <a:pos x="1031" y="705"/>
                    </a:cxn>
                    <a:cxn ang="0">
                      <a:pos x="1090" y="705"/>
                    </a:cxn>
                    <a:cxn ang="0">
                      <a:pos x="1061" y="861"/>
                    </a:cxn>
                    <a:cxn ang="0">
                      <a:pos x="1119" y="815"/>
                    </a:cxn>
                    <a:cxn ang="0">
                      <a:pos x="1145" y="763"/>
                    </a:cxn>
                    <a:cxn ang="0">
                      <a:pos x="1175" y="719"/>
                    </a:cxn>
                    <a:cxn ang="0">
                      <a:pos x="1278" y="771"/>
                    </a:cxn>
                    <a:cxn ang="0">
                      <a:pos x="1298" y="680"/>
                    </a:cxn>
                    <a:cxn ang="0">
                      <a:pos x="1209" y="636"/>
                    </a:cxn>
                    <a:cxn ang="0">
                      <a:pos x="1134" y="609"/>
                    </a:cxn>
                    <a:cxn ang="0">
                      <a:pos x="1164" y="512"/>
                    </a:cxn>
                    <a:cxn ang="0">
                      <a:pos x="1145" y="446"/>
                    </a:cxn>
                    <a:cxn ang="0">
                      <a:pos x="1388" y="162"/>
                    </a:cxn>
                    <a:cxn ang="0">
                      <a:pos x="615" y="162"/>
                    </a:cxn>
                    <a:cxn ang="0">
                      <a:pos x="506" y="168"/>
                    </a:cxn>
                    <a:cxn ang="0">
                      <a:pos x="386" y="200"/>
                    </a:cxn>
                    <a:cxn ang="0">
                      <a:pos x="362" y="200"/>
                    </a:cxn>
                    <a:cxn ang="0">
                      <a:pos x="238" y="266"/>
                    </a:cxn>
                    <a:cxn ang="0">
                      <a:pos x="347" y="286"/>
                    </a:cxn>
                    <a:cxn ang="0">
                      <a:pos x="386" y="311"/>
                    </a:cxn>
                    <a:cxn ang="0">
                      <a:pos x="406" y="325"/>
                    </a:cxn>
                    <a:cxn ang="0">
                      <a:pos x="188" y="382"/>
                    </a:cxn>
                    <a:cxn ang="0">
                      <a:pos x="144" y="460"/>
                    </a:cxn>
                    <a:cxn ang="0">
                      <a:pos x="302" y="421"/>
                    </a:cxn>
                    <a:cxn ang="0">
                      <a:pos x="223" y="498"/>
                    </a:cxn>
                    <a:cxn ang="0">
                      <a:pos x="125" y="512"/>
                    </a:cxn>
                    <a:cxn ang="0">
                      <a:pos x="20" y="564"/>
                    </a:cxn>
                    <a:cxn ang="0">
                      <a:pos x="129" y="622"/>
                    </a:cxn>
                    <a:cxn ang="0">
                      <a:pos x="198" y="636"/>
                    </a:cxn>
                    <a:cxn ang="0">
                      <a:pos x="65" y="705"/>
                    </a:cxn>
                    <a:cxn ang="0">
                      <a:pos x="0" y="744"/>
                    </a:cxn>
                    <a:cxn ang="0">
                      <a:pos x="94" y="771"/>
                    </a:cxn>
                    <a:cxn ang="0">
                      <a:pos x="198" y="738"/>
                    </a:cxn>
                    <a:cxn ang="0">
                      <a:pos x="193" y="777"/>
                    </a:cxn>
                    <a:cxn ang="0">
                      <a:pos x="277" y="796"/>
                    </a:cxn>
                    <a:cxn ang="0">
                      <a:pos x="277" y="700"/>
                    </a:cxn>
                    <a:cxn ang="0">
                      <a:pos x="421" y="692"/>
                    </a:cxn>
                    <a:cxn ang="0">
                      <a:pos x="401" y="809"/>
                    </a:cxn>
                    <a:cxn ang="0">
                      <a:pos x="466" y="777"/>
                    </a:cxn>
                    <a:cxn ang="0">
                      <a:pos x="574" y="732"/>
                    </a:cxn>
                    <a:cxn ang="0">
                      <a:pos x="619" y="849"/>
                    </a:cxn>
                    <a:cxn ang="0">
                      <a:pos x="772" y="861"/>
                    </a:cxn>
                    <a:cxn ang="0">
                      <a:pos x="763" y="893"/>
                    </a:cxn>
                    <a:cxn ang="0">
                      <a:pos x="689" y="913"/>
                    </a:cxn>
                    <a:cxn ang="0">
                      <a:pos x="521" y="959"/>
                    </a:cxn>
                    <a:cxn ang="0">
                      <a:pos x="714" y="945"/>
                    </a:cxn>
                    <a:cxn ang="0">
                      <a:pos x="629" y="990"/>
                    </a:cxn>
                    <a:cxn ang="0">
                      <a:pos x="649" y="1009"/>
                    </a:cxn>
                    <a:cxn ang="0">
                      <a:pos x="763" y="1055"/>
                    </a:cxn>
                    <a:cxn ang="0">
                      <a:pos x="976" y="1069"/>
                    </a:cxn>
                    <a:cxn ang="0">
                      <a:pos x="852" y="1094"/>
                    </a:cxn>
                  </a:cxnLst>
                  <a:rect l="0" t="0" r="r" b="b"/>
                  <a:pathLst>
                    <a:path w="1389" h="1121">
                      <a:moveTo>
                        <a:pt x="1051" y="1036"/>
                      </a:moveTo>
                      <a:lnTo>
                        <a:pt x="1010" y="1003"/>
                      </a:lnTo>
                      <a:lnTo>
                        <a:pt x="956" y="926"/>
                      </a:lnTo>
                      <a:lnTo>
                        <a:pt x="922" y="926"/>
                      </a:lnTo>
                      <a:lnTo>
                        <a:pt x="912" y="893"/>
                      </a:lnTo>
                      <a:lnTo>
                        <a:pt x="941" y="876"/>
                      </a:lnTo>
                      <a:lnTo>
                        <a:pt x="941" y="829"/>
                      </a:lnTo>
                      <a:lnTo>
                        <a:pt x="967" y="815"/>
                      </a:lnTo>
                      <a:lnTo>
                        <a:pt x="1040" y="725"/>
                      </a:lnTo>
                      <a:lnTo>
                        <a:pt x="1031" y="705"/>
                      </a:lnTo>
                      <a:lnTo>
                        <a:pt x="1080" y="642"/>
                      </a:lnTo>
                      <a:lnTo>
                        <a:pt x="1100" y="648"/>
                      </a:lnTo>
                      <a:lnTo>
                        <a:pt x="1110" y="680"/>
                      </a:lnTo>
                      <a:lnTo>
                        <a:pt x="1100" y="700"/>
                      </a:lnTo>
                      <a:lnTo>
                        <a:pt x="1090" y="705"/>
                      </a:lnTo>
                      <a:lnTo>
                        <a:pt x="1090" y="738"/>
                      </a:lnTo>
                      <a:lnTo>
                        <a:pt x="1100" y="732"/>
                      </a:lnTo>
                      <a:lnTo>
                        <a:pt x="1075" y="796"/>
                      </a:lnTo>
                      <a:lnTo>
                        <a:pt x="1051" y="829"/>
                      </a:lnTo>
                      <a:lnTo>
                        <a:pt x="1061" y="861"/>
                      </a:lnTo>
                      <a:lnTo>
                        <a:pt x="1070" y="815"/>
                      </a:lnTo>
                      <a:lnTo>
                        <a:pt x="1090" y="835"/>
                      </a:lnTo>
                      <a:lnTo>
                        <a:pt x="1095" y="803"/>
                      </a:lnTo>
                      <a:lnTo>
                        <a:pt x="1110" y="796"/>
                      </a:lnTo>
                      <a:lnTo>
                        <a:pt x="1119" y="815"/>
                      </a:lnTo>
                      <a:lnTo>
                        <a:pt x="1130" y="796"/>
                      </a:lnTo>
                      <a:lnTo>
                        <a:pt x="1130" y="777"/>
                      </a:lnTo>
                      <a:lnTo>
                        <a:pt x="1169" y="796"/>
                      </a:lnTo>
                      <a:lnTo>
                        <a:pt x="1184" y="783"/>
                      </a:lnTo>
                      <a:lnTo>
                        <a:pt x="1145" y="763"/>
                      </a:lnTo>
                      <a:lnTo>
                        <a:pt x="1139" y="744"/>
                      </a:lnTo>
                      <a:lnTo>
                        <a:pt x="1169" y="744"/>
                      </a:lnTo>
                      <a:lnTo>
                        <a:pt x="1179" y="771"/>
                      </a:lnTo>
                      <a:lnTo>
                        <a:pt x="1213" y="744"/>
                      </a:lnTo>
                      <a:lnTo>
                        <a:pt x="1175" y="719"/>
                      </a:lnTo>
                      <a:lnTo>
                        <a:pt x="1184" y="700"/>
                      </a:lnTo>
                      <a:lnTo>
                        <a:pt x="1213" y="711"/>
                      </a:lnTo>
                      <a:lnTo>
                        <a:pt x="1228" y="732"/>
                      </a:lnTo>
                      <a:lnTo>
                        <a:pt x="1228" y="744"/>
                      </a:lnTo>
                      <a:lnTo>
                        <a:pt x="1278" y="771"/>
                      </a:lnTo>
                      <a:lnTo>
                        <a:pt x="1278" y="738"/>
                      </a:lnTo>
                      <a:lnTo>
                        <a:pt x="1318" y="757"/>
                      </a:lnTo>
                      <a:lnTo>
                        <a:pt x="1312" y="711"/>
                      </a:lnTo>
                      <a:lnTo>
                        <a:pt x="1318" y="674"/>
                      </a:lnTo>
                      <a:lnTo>
                        <a:pt x="1298" y="680"/>
                      </a:lnTo>
                      <a:lnTo>
                        <a:pt x="1293" y="700"/>
                      </a:lnTo>
                      <a:lnTo>
                        <a:pt x="1269" y="686"/>
                      </a:lnTo>
                      <a:lnTo>
                        <a:pt x="1228" y="674"/>
                      </a:lnTo>
                      <a:lnTo>
                        <a:pt x="1213" y="680"/>
                      </a:lnTo>
                      <a:lnTo>
                        <a:pt x="1209" y="636"/>
                      </a:lnTo>
                      <a:lnTo>
                        <a:pt x="1194" y="667"/>
                      </a:lnTo>
                      <a:lnTo>
                        <a:pt x="1184" y="642"/>
                      </a:lnTo>
                      <a:lnTo>
                        <a:pt x="1169" y="622"/>
                      </a:lnTo>
                      <a:lnTo>
                        <a:pt x="1145" y="636"/>
                      </a:lnTo>
                      <a:lnTo>
                        <a:pt x="1134" y="609"/>
                      </a:lnTo>
                      <a:lnTo>
                        <a:pt x="1139" y="596"/>
                      </a:lnTo>
                      <a:lnTo>
                        <a:pt x="1184" y="590"/>
                      </a:lnTo>
                      <a:lnTo>
                        <a:pt x="1233" y="576"/>
                      </a:lnTo>
                      <a:lnTo>
                        <a:pt x="1194" y="523"/>
                      </a:lnTo>
                      <a:lnTo>
                        <a:pt x="1164" y="512"/>
                      </a:lnTo>
                      <a:lnTo>
                        <a:pt x="1164" y="485"/>
                      </a:lnTo>
                      <a:lnTo>
                        <a:pt x="1160" y="498"/>
                      </a:lnTo>
                      <a:lnTo>
                        <a:pt x="1194" y="479"/>
                      </a:lnTo>
                      <a:lnTo>
                        <a:pt x="1184" y="460"/>
                      </a:lnTo>
                      <a:lnTo>
                        <a:pt x="1145" y="446"/>
                      </a:lnTo>
                      <a:lnTo>
                        <a:pt x="1145" y="427"/>
                      </a:lnTo>
                      <a:lnTo>
                        <a:pt x="1203" y="427"/>
                      </a:lnTo>
                      <a:lnTo>
                        <a:pt x="1269" y="396"/>
                      </a:lnTo>
                      <a:lnTo>
                        <a:pt x="1357" y="338"/>
                      </a:lnTo>
                      <a:lnTo>
                        <a:pt x="1388" y="162"/>
                      </a:lnTo>
                      <a:lnTo>
                        <a:pt x="1269" y="0"/>
                      </a:lnTo>
                      <a:lnTo>
                        <a:pt x="1080" y="13"/>
                      </a:lnTo>
                      <a:lnTo>
                        <a:pt x="768" y="156"/>
                      </a:lnTo>
                      <a:lnTo>
                        <a:pt x="734" y="110"/>
                      </a:lnTo>
                      <a:lnTo>
                        <a:pt x="615" y="162"/>
                      </a:lnTo>
                      <a:lnTo>
                        <a:pt x="545" y="156"/>
                      </a:lnTo>
                      <a:lnTo>
                        <a:pt x="551" y="104"/>
                      </a:lnTo>
                      <a:lnTo>
                        <a:pt x="521" y="137"/>
                      </a:lnTo>
                      <a:lnTo>
                        <a:pt x="476" y="137"/>
                      </a:lnTo>
                      <a:lnTo>
                        <a:pt x="506" y="168"/>
                      </a:lnTo>
                      <a:lnTo>
                        <a:pt x="496" y="187"/>
                      </a:lnTo>
                      <a:lnTo>
                        <a:pt x="485" y="168"/>
                      </a:lnTo>
                      <a:lnTo>
                        <a:pt x="466" y="174"/>
                      </a:lnTo>
                      <a:lnTo>
                        <a:pt x="411" y="162"/>
                      </a:lnTo>
                      <a:lnTo>
                        <a:pt x="386" y="200"/>
                      </a:lnTo>
                      <a:lnTo>
                        <a:pt x="416" y="200"/>
                      </a:lnTo>
                      <a:lnTo>
                        <a:pt x="436" y="220"/>
                      </a:lnTo>
                      <a:lnTo>
                        <a:pt x="401" y="220"/>
                      </a:lnTo>
                      <a:lnTo>
                        <a:pt x="377" y="220"/>
                      </a:lnTo>
                      <a:lnTo>
                        <a:pt x="362" y="200"/>
                      </a:lnTo>
                      <a:lnTo>
                        <a:pt x="332" y="239"/>
                      </a:lnTo>
                      <a:lnTo>
                        <a:pt x="317" y="272"/>
                      </a:lnTo>
                      <a:lnTo>
                        <a:pt x="288" y="220"/>
                      </a:lnTo>
                      <a:lnTo>
                        <a:pt x="288" y="252"/>
                      </a:lnTo>
                      <a:lnTo>
                        <a:pt x="238" y="266"/>
                      </a:lnTo>
                      <a:lnTo>
                        <a:pt x="277" y="305"/>
                      </a:lnTo>
                      <a:lnTo>
                        <a:pt x="307" y="311"/>
                      </a:lnTo>
                      <a:lnTo>
                        <a:pt x="328" y="344"/>
                      </a:lnTo>
                      <a:lnTo>
                        <a:pt x="371" y="338"/>
                      </a:lnTo>
                      <a:lnTo>
                        <a:pt x="347" y="286"/>
                      </a:lnTo>
                      <a:lnTo>
                        <a:pt x="367" y="252"/>
                      </a:lnTo>
                      <a:lnTo>
                        <a:pt x="382" y="278"/>
                      </a:lnTo>
                      <a:lnTo>
                        <a:pt x="367" y="311"/>
                      </a:lnTo>
                      <a:lnTo>
                        <a:pt x="382" y="338"/>
                      </a:lnTo>
                      <a:lnTo>
                        <a:pt x="386" y="311"/>
                      </a:lnTo>
                      <a:lnTo>
                        <a:pt x="411" y="292"/>
                      </a:lnTo>
                      <a:lnTo>
                        <a:pt x="446" y="272"/>
                      </a:lnTo>
                      <a:lnTo>
                        <a:pt x="461" y="286"/>
                      </a:lnTo>
                      <a:lnTo>
                        <a:pt x="436" y="305"/>
                      </a:lnTo>
                      <a:lnTo>
                        <a:pt x="406" y="325"/>
                      </a:lnTo>
                      <a:lnTo>
                        <a:pt x="392" y="363"/>
                      </a:lnTo>
                      <a:lnTo>
                        <a:pt x="347" y="375"/>
                      </a:lnTo>
                      <a:lnTo>
                        <a:pt x="288" y="344"/>
                      </a:lnTo>
                      <a:lnTo>
                        <a:pt x="277" y="375"/>
                      </a:lnTo>
                      <a:lnTo>
                        <a:pt x="188" y="382"/>
                      </a:lnTo>
                      <a:lnTo>
                        <a:pt x="139" y="408"/>
                      </a:lnTo>
                      <a:lnTo>
                        <a:pt x="109" y="396"/>
                      </a:lnTo>
                      <a:lnTo>
                        <a:pt x="109" y="427"/>
                      </a:lnTo>
                      <a:lnTo>
                        <a:pt x="139" y="421"/>
                      </a:lnTo>
                      <a:lnTo>
                        <a:pt x="144" y="460"/>
                      </a:lnTo>
                      <a:lnTo>
                        <a:pt x="184" y="454"/>
                      </a:lnTo>
                      <a:lnTo>
                        <a:pt x="198" y="427"/>
                      </a:lnTo>
                      <a:lnTo>
                        <a:pt x="203" y="446"/>
                      </a:lnTo>
                      <a:lnTo>
                        <a:pt x="268" y="440"/>
                      </a:lnTo>
                      <a:lnTo>
                        <a:pt x="302" y="421"/>
                      </a:lnTo>
                      <a:lnTo>
                        <a:pt x="313" y="460"/>
                      </a:lnTo>
                      <a:lnTo>
                        <a:pt x="292" y="454"/>
                      </a:lnTo>
                      <a:lnTo>
                        <a:pt x="283" y="466"/>
                      </a:lnTo>
                      <a:lnTo>
                        <a:pt x="288" y="492"/>
                      </a:lnTo>
                      <a:lnTo>
                        <a:pt x="223" y="498"/>
                      </a:lnTo>
                      <a:lnTo>
                        <a:pt x="188" y="506"/>
                      </a:lnTo>
                      <a:lnTo>
                        <a:pt x="198" y="537"/>
                      </a:lnTo>
                      <a:lnTo>
                        <a:pt x="178" y="523"/>
                      </a:lnTo>
                      <a:lnTo>
                        <a:pt x="163" y="543"/>
                      </a:lnTo>
                      <a:lnTo>
                        <a:pt x="125" y="512"/>
                      </a:lnTo>
                      <a:lnTo>
                        <a:pt x="114" y="543"/>
                      </a:lnTo>
                      <a:lnTo>
                        <a:pt x="75" y="531"/>
                      </a:lnTo>
                      <a:lnTo>
                        <a:pt x="54" y="550"/>
                      </a:lnTo>
                      <a:lnTo>
                        <a:pt x="45" y="564"/>
                      </a:lnTo>
                      <a:lnTo>
                        <a:pt x="20" y="564"/>
                      </a:lnTo>
                      <a:lnTo>
                        <a:pt x="10" y="596"/>
                      </a:lnTo>
                      <a:lnTo>
                        <a:pt x="39" y="609"/>
                      </a:lnTo>
                      <a:lnTo>
                        <a:pt x="80" y="603"/>
                      </a:lnTo>
                      <a:lnTo>
                        <a:pt x="99" y="628"/>
                      </a:lnTo>
                      <a:lnTo>
                        <a:pt x="129" y="622"/>
                      </a:lnTo>
                      <a:lnTo>
                        <a:pt x="169" y="609"/>
                      </a:lnTo>
                      <a:lnTo>
                        <a:pt x="203" y="622"/>
                      </a:lnTo>
                      <a:lnTo>
                        <a:pt x="218" y="603"/>
                      </a:lnTo>
                      <a:lnTo>
                        <a:pt x="223" y="615"/>
                      </a:lnTo>
                      <a:lnTo>
                        <a:pt x="198" y="636"/>
                      </a:lnTo>
                      <a:lnTo>
                        <a:pt x="148" y="642"/>
                      </a:lnTo>
                      <a:lnTo>
                        <a:pt x="173" y="667"/>
                      </a:lnTo>
                      <a:lnTo>
                        <a:pt x="99" y="674"/>
                      </a:lnTo>
                      <a:lnTo>
                        <a:pt x="99" y="700"/>
                      </a:lnTo>
                      <a:lnTo>
                        <a:pt x="65" y="705"/>
                      </a:lnTo>
                      <a:lnTo>
                        <a:pt x="45" y="705"/>
                      </a:lnTo>
                      <a:lnTo>
                        <a:pt x="39" y="711"/>
                      </a:lnTo>
                      <a:lnTo>
                        <a:pt x="5" y="700"/>
                      </a:lnTo>
                      <a:lnTo>
                        <a:pt x="10" y="711"/>
                      </a:lnTo>
                      <a:lnTo>
                        <a:pt x="0" y="744"/>
                      </a:lnTo>
                      <a:lnTo>
                        <a:pt x="35" y="744"/>
                      </a:lnTo>
                      <a:lnTo>
                        <a:pt x="39" y="763"/>
                      </a:lnTo>
                      <a:lnTo>
                        <a:pt x="69" y="750"/>
                      </a:lnTo>
                      <a:lnTo>
                        <a:pt x="90" y="750"/>
                      </a:lnTo>
                      <a:lnTo>
                        <a:pt x="94" y="771"/>
                      </a:lnTo>
                      <a:lnTo>
                        <a:pt x="118" y="763"/>
                      </a:lnTo>
                      <a:lnTo>
                        <a:pt x="109" y="725"/>
                      </a:lnTo>
                      <a:lnTo>
                        <a:pt x="159" y="725"/>
                      </a:lnTo>
                      <a:lnTo>
                        <a:pt x="163" y="744"/>
                      </a:lnTo>
                      <a:lnTo>
                        <a:pt x="198" y="738"/>
                      </a:lnTo>
                      <a:lnTo>
                        <a:pt x="233" y="744"/>
                      </a:lnTo>
                      <a:lnTo>
                        <a:pt x="243" y="705"/>
                      </a:lnTo>
                      <a:lnTo>
                        <a:pt x="253" y="725"/>
                      </a:lnTo>
                      <a:lnTo>
                        <a:pt x="233" y="750"/>
                      </a:lnTo>
                      <a:lnTo>
                        <a:pt x="193" y="777"/>
                      </a:lnTo>
                      <a:lnTo>
                        <a:pt x="169" y="796"/>
                      </a:lnTo>
                      <a:lnTo>
                        <a:pt x="208" y="790"/>
                      </a:lnTo>
                      <a:lnTo>
                        <a:pt x="213" y="815"/>
                      </a:lnTo>
                      <a:lnTo>
                        <a:pt x="218" y="829"/>
                      </a:lnTo>
                      <a:lnTo>
                        <a:pt x="277" y="796"/>
                      </a:lnTo>
                      <a:lnTo>
                        <a:pt x="332" y="738"/>
                      </a:lnTo>
                      <a:lnTo>
                        <a:pt x="283" y="763"/>
                      </a:lnTo>
                      <a:lnTo>
                        <a:pt x="258" y="725"/>
                      </a:lnTo>
                      <a:lnTo>
                        <a:pt x="317" y="711"/>
                      </a:lnTo>
                      <a:lnTo>
                        <a:pt x="277" y="700"/>
                      </a:lnTo>
                      <a:lnTo>
                        <a:pt x="313" y="667"/>
                      </a:lnTo>
                      <a:lnTo>
                        <a:pt x="352" y="738"/>
                      </a:lnTo>
                      <a:lnTo>
                        <a:pt x="362" y="700"/>
                      </a:lnTo>
                      <a:lnTo>
                        <a:pt x="382" y="732"/>
                      </a:lnTo>
                      <a:lnTo>
                        <a:pt x="421" y="692"/>
                      </a:lnTo>
                      <a:lnTo>
                        <a:pt x="401" y="763"/>
                      </a:lnTo>
                      <a:lnTo>
                        <a:pt x="406" y="796"/>
                      </a:lnTo>
                      <a:lnTo>
                        <a:pt x="337" y="809"/>
                      </a:lnTo>
                      <a:lnTo>
                        <a:pt x="456" y="815"/>
                      </a:lnTo>
                      <a:lnTo>
                        <a:pt x="401" y="809"/>
                      </a:lnTo>
                      <a:lnTo>
                        <a:pt x="426" y="744"/>
                      </a:lnTo>
                      <a:lnTo>
                        <a:pt x="485" y="732"/>
                      </a:lnTo>
                      <a:lnTo>
                        <a:pt x="506" y="705"/>
                      </a:lnTo>
                      <a:lnTo>
                        <a:pt x="521" y="763"/>
                      </a:lnTo>
                      <a:lnTo>
                        <a:pt x="466" y="777"/>
                      </a:lnTo>
                      <a:lnTo>
                        <a:pt x="511" y="783"/>
                      </a:lnTo>
                      <a:lnTo>
                        <a:pt x="555" y="790"/>
                      </a:lnTo>
                      <a:lnTo>
                        <a:pt x="530" y="757"/>
                      </a:lnTo>
                      <a:lnTo>
                        <a:pt x="545" y="705"/>
                      </a:lnTo>
                      <a:lnTo>
                        <a:pt x="574" y="732"/>
                      </a:lnTo>
                      <a:lnTo>
                        <a:pt x="564" y="783"/>
                      </a:lnTo>
                      <a:lnTo>
                        <a:pt x="609" y="803"/>
                      </a:lnTo>
                      <a:lnTo>
                        <a:pt x="496" y="835"/>
                      </a:lnTo>
                      <a:lnTo>
                        <a:pt x="605" y="829"/>
                      </a:lnTo>
                      <a:lnTo>
                        <a:pt x="619" y="849"/>
                      </a:lnTo>
                      <a:lnTo>
                        <a:pt x="649" y="821"/>
                      </a:lnTo>
                      <a:lnTo>
                        <a:pt x="669" y="849"/>
                      </a:lnTo>
                      <a:lnTo>
                        <a:pt x="723" y="757"/>
                      </a:lnTo>
                      <a:lnTo>
                        <a:pt x="753" y="771"/>
                      </a:lnTo>
                      <a:lnTo>
                        <a:pt x="772" y="861"/>
                      </a:lnTo>
                      <a:lnTo>
                        <a:pt x="689" y="803"/>
                      </a:lnTo>
                      <a:lnTo>
                        <a:pt x="714" y="835"/>
                      </a:lnTo>
                      <a:lnTo>
                        <a:pt x="763" y="821"/>
                      </a:lnTo>
                      <a:lnTo>
                        <a:pt x="768" y="861"/>
                      </a:lnTo>
                      <a:lnTo>
                        <a:pt x="763" y="893"/>
                      </a:lnTo>
                      <a:lnTo>
                        <a:pt x="723" y="821"/>
                      </a:lnTo>
                      <a:lnTo>
                        <a:pt x="659" y="893"/>
                      </a:lnTo>
                      <a:lnTo>
                        <a:pt x="594" y="855"/>
                      </a:lnTo>
                      <a:lnTo>
                        <a:pt x="629" y="901"/>
                      </a:lnTo>
                      <a:lnTo>
                        <a:pt x="689" y="913"/>
                      </a:lnTo>
                      <a:lnTo>
                        <a:pt x="738" y="919"/>
                      </a:lnTo>
                      <a:lnTo>
                        <a:pt x="783" y="1003"/>
                      </a:lnTo>
                      <a:lnTo>
                        <a:pt x="639" y="919"/>
                      </a:lnTo>
                      <a:lnTo>
                        <a:pt x="639" y="951"/>
                      </a:lnTo>
                      <a:lnTo>
                        <a:pt x="521" y="959"/>
                      </a:lnTo>
                      <a:lnTo>
                        <a:pt x="485" y="932"/>
                      </a:lnTo>
                      <a:lnTo>
                        <a:pt x="451" y="959"/>
                      </a:lnTo>
                      <a:lnTo>
                        <a:pt x="515" y="959"/>
                      </a:lnTo>
                      <a:lnTo>
                        <a:pt x="654" y="959"/>
                      </a:lnTo>
                      <a:lnTo>
                        <a:pt x="714" y="945"/>
                      </a:lnTo>
                      <a:lnTo>
                        <a:pt x="768" y="959"/>
                      </a:lnTo>
                      <a:lnTo>
                        <a:pt x="772" y="997"/>
                      </a:lnTo>
                      <a:lnTo>
                        <a:pt x="654" y="997"/>
                      </a:lnTo>
                      <a:lnTo>
                        <a:pt x="649" y="1009"/>
                      </a:lnTo>
                      <a:lnTo>
                        <a:pt x="629" y="990"/>
                      </a:lnTo>
                      <a:lnTo>
                        <a:pt x="580" y="997"/>
                      </a:lnTo>
                      <a:lnTo>
                        <a:pt x="605" y="1003"/>
                      </a:lnTo>
                      <a:lnTo>
                        <a:pt x="555" y="1042"/>
                      </a:lnTo>
                      <a:lnTo>
                        <a:pt x="619" y="1003"/>
                      </a:lnTo>
                      <a:lnTo>
                        <a:pt x="649" y="1009"/>
                      </a:lnTo>
                      <a:lnTo>
                        <a:pt x="719" y="1003"/>
                      </a:lnTo>
                      <a:lnTo>
                        <a:pt x="783" y="1009"/>
                      </a:lnTo>
                      <a:lnTo>
                        <a:pt x="738" y="1023"/>
                      </a:lnTo>
                      <a:lnTo>
                        <a:pt x="744" y="1055"/>
                      </a:lnTo>
                      <a:lnTo>
                        <a:pt x="763" y="1055"/>
                      </a:lnTo>
                      <a:lnTo>
                        <a:pt x="758" y="1036"/>
                      </a:lnTo>
                      <a:lnTo>
                        <a:pt x="808" y="1030"/>
                      </a:lnTo>
                      <a:lnTo>
                        <a:pt x="907" y="1003"/>
                      </a:lnTo>
                      <a:lnTo>
                        <a:pt x="976" y="1049"/>
                      </a:lnTo>
                      <a:lnTo>
                        <a:pt x="976" y="1069"/>
                      </a:lnTo>
                      <a:lnTo>
                        <a:pt x="847" y="1074"/>
                      </a:lnTo>
                      <a:lnTo>
                        <a:pt x="802" y="1061"/>
                      </a:lnTo>
                      <a:lnTo>
                        <a:pt x="772" y="1074"/>
                      </a:lnTo>
                      <a:lnTo>
                        <a:pt x="798" y="1080"/>
                      </a:lnTo>
                      <a:lnTo>
                        <a:pt x="852" y="1094"/>
                      </a:lnTo>
                      <a:lnTo>
                        <a:pt x="912" y="1080"/>
                      </a:lnTo>
                      <a:lnTo>
                        <a:pt x="1010" y="1094"/>
                      </a:lnTo>
                      <a:lnTo>
                        <a:pt x="1010" y="1120"/>
                      </a:lnTo>
                      <a:lnTo>
                        <a:pt x="1051" y="1036"/>
                      </a:lnTo>
                    </a:path>
                  </a:pathLst>
                </a:custGeom>
                <a:solidFill>
                  <a:schemeClr val="bg2"/>
                </a:solidFill>
                <a:ln w="9525" cap="rnd">
                  <a:noFill/>
                  <a:round/>
                  <a:headEnd/>
                  <a:tailEnd/>
                </a:ln>
                <a:effectLst/>
              </p:spPr>
              <p:txBody>
                <a:bodyPr/>
                <a:lstStyle/>
                <a:p>
                  <a:pPr>
                    <a:defRPr/>
                  </a:pPr>
                  <a:endParaRPr lang="en-US"/>
                </a:p>
              </p:txBody>
            </p:sp>
            <p:sp>
              <p:nvSpPr>
                <p:cNvPr id="11" name="Freeform 7"/>
                <p:cNvSpPr>
                  <a:spLocks/>
                </p:cNvSpPr>
                <p:nvPr/>
              </p:nvSpPr>
              <p:spPr bwMode="ltGray">
                <a:xfrm>
                  <a:off x="3465" y="1592"/>
                  <a:ext cx="1080" cy="1541"/>
                </a:xfrm>
                <a:custGeom>
                  <a:avLst/>
                  <a:gdLst/>
                  <a:ahLst/>
                  <a:cxnLst>
                    <a:cxn ang="0">
                      <a:pos x="667" y="1176"/>
                    </a:cxn>
                    <a:cxn ang="0">
                      <a:pos x="396" y="1093"/>
                    </a:cxn>
                    <a:cxn ang="0">
                      <a:pos x="159" y="1067"/>
                    </a:cxn>
                    <a:cxn ang="0">
                      <a:pos x="125" y="1001"/>
                    </a:cxn>
                    <a:cxn ang="0">
                      <a:pos x="213" y="1035"/>
                    </a:cxn>
                    <a:cxn ang="0">
                      <a:pos x="401" y="1029"/>
                    </a:cxn>
                    <a:cxn ang="0">
                      <a:pos x="396" y="982"/>
                    </a:cxn>
                    <a:cxn ang="0">
                      <a:pos x="312" y="956"/>
                    </a:cxn>
                    <a:cxn ang="0">
                      <a:pos x="366" y="872"/>
                    </a:cxn>
                    <a:cxn ang="0">
                      <a:pos x="396" y="878"/>
                    </a:cxn>
                    <a:cxn ang="0">
                      <a:pos x="441" y="897"/>
                    </a:cxn>
                    <a:cxn ang="0">
                      <a:pos x="465" y="943"/>
                    </a:cxn>
                    <a:cxn ang="0">
                      <a:pos x="495" y="1029"/>
                    </a:cxn>
                    <a:cxn ang="0">
                      <a:pos x="475" y="866"/>
                    </a:cxn>
                    <a:cxn ang="0">
                      <a:pos x="514" y="878"/>
                    </a:cxn>
                    <a:cxn ang="0">
                      <a:pos x="579" y="910"/>
                    </a:cxn>
                    <a:cxn ang="0">
                      <a:pos x="618" y="949"/>
                    </a:cxn>
                    <a:cxn ang="0">
                      <a:pos x="609" y="1007"/>
                    </a:cxn>
                    <a:cxn ang="0">
                      <a:pos x="663" y="1029"/>
                    </a:cxn>
                    <a:cxn ang="0">
                      <a:pos x="723" y="1048"/>
                    </a:cxn>
                    <a:cxn ang="0">
                      <a:pos x="678" y="962"/>
                    </a:cxn>
                    <a:cxn ang="0">
                      <a:pos x="465" y="606"/>
                    </a:cxn>
                    <a:cxn ang="0">
                      <a:pos x="469" y="424"/>
                    </a:cxn>
                    <a:cxn ang="0">
                      <a:pos x="469" y="554"/>
                    </a:cxn>
                    <a:cxn ang="0">
                      <a:pos x="490" y="509"/>
                    </a:cxn>
                    <a:cxn ang="0">
                      <a:pos x="514" y="490"/>
                    </a:cxn>
                    <a:cxn ang="0">
                      <a:pos x="445" y="463"/>
                    </a:cxn>
                    <a:cxn ang="0">
                      <a:pos x="411" y="374"/>
                    </a:cxn>
                    <a:cxn ang="0">
                      <a:pos x="454" y="295"/>
                    </a:cxn>
                    <a:cxn ang="0">
                      <a:pos x="430" y="283"/>
                    </a:cxn>
                    <a:cxn ang="0">
                      <a:pos x="475" y="165"/>
                    </a:cxn>
                    <a:cxn ang="0">
                      <a:pos x="366" y="134"/>
                    </a:cxn>
                    <a:cxn ang="0">
                      <a:pos x="460" y="31"/>
                    </a:cxn>
                    <a:cxn ang="0">
                      <a:pos x="559" y="134"/>
                    </a:cxn>
                    <a:cxn ang="0">
                      <a:pos x="658" y="126"/>
                    </a:cxn>
                    <a:cxn ang="0">
                      <a:pos x="801" y="140"/>
                    </a:cxn>
                    <a:cxn ang="0">
                      <a:pos x="861" y="140"/>
                    </a:cxn>
                    <a:cxn ang="0">
                      <a:pos x="974" y="147"/>
                    </a:cxn>
                    <a:cxn ang="0">
                      <a:pos x="974" y="223"/>
                    </a:cxn>
                    <a:cxn ang="0">
                      <a:pos x="1043" y="134"/>
                    </a:cxn>
                    <a:cxn ang="0">
                      <a:pos x="994" y="264"/>
                    </a:cxn>
                    <a:cxn ang="0">
                      <a:pos x="870" y="223"/>
                    </a:cxn>
                    <a:cxn ang="0">
                      <a:pos x="648" y="165"/>
                    </a:cxn>
                    <a:cxn ang="0">
                      <a:pos x="598" y="283"/>
                    </a:cxn>
                    <a:cxn ang="0">
                      <a:pos x="751" y="211"/>
                    </a:cxn>
                    <a:cxn ang="0">
                      <a:pos x="919" y="308"/>
                    </a:cxn>
                    <a:cxn ang="0">
                      <a:pos x="678" y="302"/>
                    </a:cxn>
                    <a:cxn ang="0">
                      <a:pos x="757" y="412"/>
                    </a:cxn>
                    <a:cxn ang="0">
                      <a:pos x="682" y="451"/>
                    </a:cxn>
                    <a:cxn ang="0">
                      <a:pos x="682" y="548"/>
                    </a:cxn>
                    <a:cxn ang="0">
                      <a:pos x="766" y="839"/>
                    </a:cxn>
                    <a:cxn ang="0">
                      <a:pos x="801" y="821"/>
                    </a:cxn>
                    <a:cxn ang="0">
                      <a:pos x="861" y="891"/>
                    </a:cxn>
                    <a:cxn ang="0">
                      <a:pos x="934" y="1093"/>
                    </a:cxn>
                    <a:cxn ang="0">
                      <a:pos x="880" y="1196"/>
                    </a:cxn>
                    <a:cxn ang="0">
                      <a:pos x="998" y="1365"/>
                    </a:cxn>
                    <a:cxn ang="0">
                      <a:pos x="1063" y="1319"/>
                    </a:cxn>
                    <a:cxn ang="0">
                      <a:pos x="875" y="1474"/>
                    </a:cxn>
                  </a:cxnLst>
                  <a:rect l="0" t="0" r="r" b="b"/>
                  <a:pathLst>
                    <a:path w="1080" h="1541">
                      <a:moveTo>
                        <a:pt x="772" y="1500"/>
                      </a:moveTo>
                      <a:lnTo>
                        <a:pt x="762" y="1429"/>
                      </a:lnTo>
                      <a:lnTo>
                        <a:pt x="751" y="1396"/>
                      </a:lnTo>
                      <a:lnTo>
                        <a:pt x="751" y="1377"/>
                      </a:lnTo>
                      <a:lnTo>
                        <a:pt x="732" y="1287"/>
                      </a:lnTo>
                      <a:lnTo>
                        <a:pt x="723" y="1280"/>
                      </a:lnTo>
                      <a:lnTo>
                        <a:pt x="723" y="1272"/>
                      </a:lnTo>
                      <a:lnTo>
                        <a:pt x="723" y="1260"/>
                      </a:lnTo>
                      <a:lnTo>
                        <a:pt x="702" y="1202"/>
                      </a:lnTo>
                      <a:lnTo>
                        <a:pt x="687" y="1189"/>
                      </a:lnTo>
                      <a:lnTo>
                        <a:pt x="667" y="1176"/>
                      </a:lnTo>
                      <a:lnTo>
                        <a:pt x="653" y="1144"/>
                      </a:lnTo>
                      <a:lnTo>
                        <a:pt x="628" y="1125"/>
                      </a:lnTo>
                      <a:lnTo>
                        <a:pt x="588" y="1112"/>
                      </a:lnTo>
                      <a:lnTo>
                        <a:pt x="529" y="1098"/>
                      </a:lnTo>
                      <a:lnTo>
                        <a:pt x="514" y="1112"/>
                      </a:lnTo>
                      <a:lnTo>
                        <a:pt x="484" y="1112"/>
                      </a:lnTo>
                      <a:lnTo>
                        <a:pt x="475" y="1093"/>
                      </a:lnTo>
                      <a:lnTo>
                        <a:pt x="460" y="1087"/>
                      </a:lnTo>
                      <a:lnTo>
                        <a:pt x="435" y="1093"/>
                      </a:lnTo>
                      <a:lnTo>
                        <a:pt x="416" y="1079"/>
                      </a:lnTo>
                      <a:lnTo>
                        <a:pt x="396" y="1093"/>
                      </a:lnTo>
                      <a:lnTo>
                        <a:pt x="381" y="1093"/>
                      </a:lnTo>
                      <a:lnTo>
                        <a:pt x="371" y="1098"/>
                      </a:lnTo>
                      <a:lnTo>
                        <a:pt x="347" y="1112"/>
                      </a:lnTo>
                      <a:lnTo>
                        <a:pt x="362" y="1098"/>
                      </a:lnTo>
                      <a:lnTo>
                        <a:pt x="362" y="1093"/>
                      </a:lnTo>
                      <a:lnTo>
                        <a:pt x="362" y="1087"/>
                      </a:lnTo>
                      <a:lnTo>
                        <a:pt x="356" y="1073"/>
                      </a:lnTo>
                      <a:lnTo>
                        <a:pt x="237" y="1061"/>
                      </a:lnTo>
                      <a:lnTo>
                        <a:pt x="213" y="1061"/>
                      </a:lnTo>
                      <a:lnTo>
                        <a:pt x="188" y="1061"/>
                      </a:lnTo>
                      <a:lnTo>
                        <a:pt x="159" y="1067"/>
                      </a:lnTo>
                      <a:lnTo>
                        <a:pt x="144" y="1087"/>
                      </a:lnTo>
                      <a:lnTo>
                        <a:pt x="95" y="1093"/>
                      </a:lnTo>
                      <a:lnTo>
                        <a:pt x="110" y="1079"/>
                      </a:lnTo>
                      <a:lnTo>
                        <a:pt x="119" y="1073"/>
                      </a:lnTo>
                      <a:lnTo>
                        <a:pt x="129" y="1073"/>
                      </a:lnTo>
                      <a:lnTo>
                        <a:pt x="129" y="1067"/>
                      </a:lnTo>
                      <a:lnTo>
                        <a:pt x="134" y="1061"/>
                      </a:lnTo>
                      <a:lnTo>
                        <a:pt x="149" y="1054"/>
                      </a:lnTo>
                      <a:lnTo>
                        <a:pt x="149" y="1048"/>
                      </a:lnTo>
                      <a:lnTo>
                        <a:pt x="139" y="1035"/>
                      </a:lnTo>
                      <a:lnTo>
                        <a:pt x="125" y="1001"/>
                      </a:lnTo>
                      <a:lnTo>
                        <a:pt x="110" y="995"/>
                      </a:lnTo>
                      <a:lnTo>
                        <a:pt x="65" y="1020"/>
                      </a:lnTo>
                      <a:lnTo>
                        <a:pt x="0" y="1020"/>
                      </a:lnTo>
                      <a:lnTo>
                        <a:pt x="26" y="1014"/>
                      </a:lnTo>
                      <a:lnTo>
                        <a:pt x="40" y="1014"/>
                      </a:lnTo>
                      <a:lnTo>
                        <a:pt x="55" y="1014"/>
                      </a:lnTo>
                      <a:lnTo>
                        <a:pt x="114" y="982"/>
                      </a:lnTo>
                      <a:lnTo>
                        <a:pt x="139" y="1007"/>
                      </a:lnTo>
                      <a:lnTo>
                        <a:pt x="164" y="1035"/>
                      </a:lnTo>
                      <a:lnTo>
                        <a:pt x="184" y="1041"/>
                      </a:lnTo>
                      <a:lnTo>
                        <a:pt x="213" y="1035"/>
                      </a:lnTo>
                      <a:lnTo>
                        <a:pt x="228" y="1041"/>
                      </a:lnTo>
                      <a:lnTo>
                        <a:pt x="252" y="1035"/>
                      </a:lnTo>
                      <a:lnTo>
                        <a:pt x="272" y="1041"/>
                      </a:lnTo>
                      <a:lnTo>
                        <a:pt x="272" y="1014"/>
                      </a:lnTo>
                      <a:lnTo>
                        <a:pt x="292" y="995"/>
                      </a:lnTo>
                      <a:lnTo>
                        <a:pt x="282" y="1014"/>
                      </a:lnTo>
                      <a:lnTo>
                        <a:pt x="287" y="1029"/>
                      </a:lnTo>
                      <a:lnTo>
                        <a:pt x="292" y="1035"/>
                      </a:lnTo>
                      <a:lnTo>
                        <a:pt x="327" y="1048"/>
                      </a:lnTo>
                      <a:lnTo>
                        <a:pt x="356" y="1041"/>
                      </a:lnTo>
                      <a:lnTo>
                        <a:pt x="401" y="1029"/>
                      </a:lnTo>
                      <a:lnTo>
                        <a:pt x="435" y="1007"/>
                      </a:lnTo>
                      <a:lnTo>
                        <a:pt x="441" y="1014"/>
                      </a:lnTo>
                      <a:lnTo>
                        <a:pt x="426" y="1020"/>
                      </a:lnTo>
                      <a:lnTo>
                        <a:pt x="407" y="1029"/>
                      </a:lnTo>
                      <a:lnTo>
                        <a:pt x="356" y="1041"/>
                      </a:lnTo>
                      <a:lnTo>
                        <a:pt x="411" y="1054"/>
                      </a:lnTo>
                      <a:lnTo>
                        <a:pt x="435" y="1061"/>
                      </a:lnTo>
                      <a:lnTo>
                        <a:pt x="454" y="1054"/>
                      </a:lnTo>
                      <a:lnTo>
                        <a:pt x="445" y="1007"/>
                      </a:lnTo>
                      <a:lnTo>
                        <a:pt x="430" y="995"/>
                      </a:lnTo>
                      <a:lnTo>
                        <a:pt x="396" y="982"/>
                      </a:lnTo>
                      <a:lnTo>
                        <a:pt x="381" y="982"/>
                      </a:lnTo>
                      <a:lnTo>
                        <a:pt x="386" y="995"/>
                      </a:lnTo>
                      <a:lnTo>
                        <a:pt x="362" y="1001"/>
                      </a:lnTo>
                      <a:lnTo>
                        <a:pt x="356" y="995"/>
                      </a:lnTo>
                      <a:lnTo>
                        <a:pt x="362" y="976"/>
                      </a:lnTo>
                      <a:lnTo>
                        <a:pt x="332" y="968"/>
                      </a:lnTo>
                      <a:lnTo>
                        <a:pt x="302" y="968"/>
                      </a:lnTo>
                      <a:lnTo>
                        <a:pt x="297" y="982"/>
                      </a:lnTo>
                      <a:lnTo>
                        <a:pt x="287" y="968"/>
                      </a:lnTo>
                      <a:lnTo>
                        <a:pt x="312" y="962"/>
                      </a:lnTo>
                      <a:lnTo>
                        <a:pt x="312" y="956"/>
                      </a:lnTo>
                      <a:lnTo>
                        <a:pt x="321" y="943"/>
                      </a:lnTo>
                      <a:lnTo>
                        <a:pt x="332" y="930"/>
                      </a:lnTo>
                      <a:lnTo>
                        <a:pt x="332" y="910"/>
                      </a:lnTo>
                      <a:lnTo>
                        <a:pt x="327" y="904"/>
                      </a:lnTo>
                      <a:lnTo>
                        <a:pt x="312" y="891"/>
                      </a:lnTo>
                      <a:lnTo>
                        <a:pt x="267" y="860"/>
                      </a:lnTo>
                      <a:lnTo>
                        <a:pt x="306" y="872"/>
                      </a:lnTo>
                      <a:lnTo>
                        <a:pt x="321" y="885"/>
                      </a:lnTo>
                      <a:lnTo>
                        <a:pt x="336" y="891"/>
                      </a:lnTo>
                      <a:lnTo>
                        <a:pt x="351" y="891"/>
                      </a:lnTo>
                      <a:lnTo>
                        <a:pt x="366" y="872"/>
                      </a:lnTo>
                      <a:lnTo>
                        <a:pt x="351" y="891"/>
                      </a:lnTo>
                      <a:lnTo>
                        <a:pt x="342" y="918"/>
                      </a:lnTo>
                      <a:lnTo>
                        <a:pt x="336" y="943"/>
                      </a:lnTo>
                      <a:lnTo>
                        <a:pt x="342" y="949"/>
                      </a:lnTo>
                      <a:lnTo>
                        <a:pt x="351" y="943"/>
                      </a:lnTo>
                      <a:lnTo>
                        <a:pt x="366" y="949"/>
                      </a:lnTo>
                      <a:lnTo>
                        <a:pt x="377" y="949"/>
                      </a:lnTo>
                      <a:lnTo>
                        <a:pt x="392" y="949"/>
                      </a:lnTo>
                      <a:lnTo>
                        <a:pt x="407" y="949"/>
                      </a:lnTo>
                      <a:lnTo>
                        <a:pt x="430" y="956"/>
                      </a:lnTo>
                      <a:lnTo>
                        <a:pt x="396" y="878"/>
                      </a:lnTo>
                      <a:lnTo>
                        <a:pt x="381" y="878"/>
                      </a:lnTo>
                      <a:lnTo>
                        <a:pt x="416" y="878"/>
                      </a:lnTo>
                      <a:lnTo>
                        <a:pt x="445" y="839"/>
                      </a:lnTo>
                      <a:lnTo>
                        <a:pt x="504" y="789"/>
                      </a:lnTo>
                      <a:lnTo>
                        <a:pt x="475" y="814"/>
                      </a:lnTo>
                      <a:lnTo>
                        <a:pt x="454" y="846"/>
                      </a:lnTo>
                      <a:lnTo>
                        <a:pt x="435" y="872"/>
                      </a:lnTo>
                      <a:lnTo>
                        <a:pt x="426" y="885"/>
                      </a:lnTo>
                      <a:lnTo>
                        <a:pt x="435" y="891"/>
                      </a:lnTo>
                      <a:lnTo>
                        <a:pt x="435" y="910"/>
                      </a:lnTo>
                      <a:lnTo>
                        <a:pt x="441" y="897"/>
                      </a:lnTo>
                      <a:lnTo>
                        <a:pt x="454" y="885"/>
                      </a:lnTo>
                      <a:lnTo>
                        <a:pt x="465" y="885"/>
                      </a:lnTo>
                      <a:lnTo>
                        <a:pt x="469" y="897"/>
                      </a:lnTo>
                      <a:lnTo>
                        <a:pt x="454" y="897"/>
                      </a:lnTo>
                      <a:lnTo>
                        <a:pt x="445" y="904"/>
                      </a:lnTo>
                      <a:lnTo>
                        <a:pt x="445" y="924"/>
                      </a:lnTo>
                      <a:lnTo>
                        <a:pt x="450" y="943"/>
                      </a:lnTo>
                      <a:lnTo>
                        <a:pt x="460" y="930"/>
                      </a:lnTo>
                      <a:lnTo>
                        <a:pt x="469" y="930"/>
                      </a:lnTo>
                      <a:lnTo>
                        <a:pt x="469" y="937"/>
                      </a:lnTo>
                      <a:lnTo>
                        <a:pt x="465" y="943"/>
                      </a:lnTo>
                      <a:lnTo>
                        <a:pt x="454" y="949"/>
                      </a:lnTo>
                      <a:lnTo>
                        <a:pt x="454" y="962"/>
                      </a:lnTo>
                      <a:lnTo>
                        <a:pt x="460" y="968"/>
                      </a:lnTo>
                      <a:lnTo>
                        <a:pt x="469" y="968"/>
                      </a:lnTo>
                      <a:lnTo>
                        <a:pt x="475" y="968"/>
                      </a:lnTo>
                      <a:lnTo>
                        <a:pt x="475" y="962"/>
                      </a:lnTo>
                      <a:lnTo>
                        <a:pt x="490" y="995"/>
                      </a:lnTo>
                      <a:lnTo>
                        <a:pt x="484" y="1007"/>
                      </a:lnTo>
                      <a:lnTo>
                        <a:pt x="480" y="1014"/>
                      </a:lnTo>
                      <a:lnTo>
                        <a:pt x="480" y="1029"/>
                      </a:lnTo>
                      <a:lnTo>
                        <a:pt x="495" y="1029"/>
                      </a:lnTo>
                      <a:lnTo>
                        <a:pt x="495" y="1014"/>
                      </a:lnTo>
                      <a:lnTo>
                        <a:pt x="469" y="937"/>
                      </a:lnTo>
                      <a:lnTo>
                        <a:pt x="460" y="885"/>
                      </a:lnTo>
                      <a:lnTo>
                        <a:pt x="465" y="860"/>
                      </a:lnTo>
                      <a:lnTo>
                        <a:pt x="454" y="839"/>
                      </a:lnTo>
                      <a:lnTo>
                        <a:pt x="420" y="827"/>
                      </a:lnTo>
                      <a:lnTo>
                        <a:pt x="460" y="839"/>
                      </a:lnTo>
                      <a:lnTo>
                        <a:pt x="480" y="808"/>
                      </a:lnTo>
                      <a:lnTo>
                        <a:pt x="469" y="827"/>
                      </a:lnTo>
                      <a:lnTo>
                        <a:pt x="480" y="846"/>
                      </a:lnTo>
                      <a:lnTo>
                        <a:pt x="475" y="866"/>
                      </a:lnTo>
                      <a:lnTo>
                        <a:pt x="484" y="878"/>
                      </a:lnTo>
                      <a:lnTo>
                        <a:pt x="475" y="891"/>
                      </a:lnTo>
                      <a:lnTo>
                        <a:pt x="484" y="924"/>
                      </a:lnTo>
                      <a:lnTo>
                        <a:pt x="490" y="956"/>
                      </a:lnTo>
                      <a:lnTo>
                        <a:pt x="514" y="982"/>
                      </a:lnTo>
                      <a:lnTo>
                        <a:pt x="534" y="976"/>
                      </a:lnTo>
                      <a:lnTo>
                        <a:pt x="519" y="956"/>
                      </a:lnTo>
                      <a:lnTo>
                        <a:pt x="514" y="930"/>
                      </a:lnTo>
                      <a:lnTo>
                        <a:pt x="499" y="918"/>
                      </a:lnTo>
                      <a:lnTo>
                        <a:pt x="504" y="897"/>
                      </a:lnTo>
                      <a:lnTo>
                        <a:pt x="514" y="878"/>
                      </a:lnTo>
                      <a:lnTo>
                        <a:pt x="525" y="897"/>
                      </a:lnTo>
                      <a:lnTo>
                        <a:pt x="519" y="904"/>
                      </a:lnTo>
                      <a:lnTo>
                        <a:pt x="519" y="918"/>
                      </a:lnTo>
                      <a:lnTo>
                        <a:pt x="525" y="943"/>
                      </a:lnTo>
                      <a:lnTo>
                        <a:pt x="534" y="949"/>
                      </a:lnTo>
                      <a:lnTo>
                        <a:pt x="544" y="949"/>
                      </a:lnTo>
                      <a:lnTo>
                        <a:pt x="549" y="943"/>
                      </a:lnTo>
                      <a:lnTo>
                        <a:pt x="559" y="930"/>
                      </a:lnTo>
                      <a:lnTo>
                        <a:pt x="554" y="910"/>
                      </a:lnTo>
                      <a:lnTo>
                        <a:pt x="559" y="904"/>
                      </a:lnTo>
                      <a:lnTo>
                        <a:pt x="579" y="910"/>
                      </a:lnTo>
                      <a:lnTo>
                        <a:pt x="579" y="924"/>
                      </a:lnTo>
                      <a:lnTo>
                        <a:pt x="574" y="918"/>
                      </a:lnTo>
                      <a:lnTo>
                        <a:pt x="569" y="930"/>
                      </a:lnTo>
                      <a:lnTo>
                        <a:pt x="559" y="943"/>
                      </a:lnTo>
                      <a:lnTo>
                        <a:pt x="559" y="962"/>
                      </a:lnTo>
                      <a:lnTo>
                        <a:pt x="564" y="982"/>
                      </a:lnTo>
                      <a:lnTo>
                        <a:pt x="594" y="962"/>
                      </a:lnTo>
                      <a:lnTo>
                        <a:pt x="603" y="956"/>
                      </a:lnTo>
                      <a:lnTo>
                        <a:pt x="594" y="924"/>
                      </a:lnTo>
                      <a:lnTo>
                        <a:pt x="613" y="937"/>
                      </a:lnTo>
                      <a:lnTo>
                        <a:pt x="618" y="949"/>
                      </a:lnTo>
                      <a:lnTo>
                        <a:pt x="618" y="962"/>
                      </a:lnTo>
                      <a:lnTo>
                        <a:pt x="613" y="968"/>
                      </a:lnTo>
                      <a:lnTo>
                        <a:pt x="624" y="982"/>
                      </a:lnTo>
                      <a:lnTo>
                        <a:pt x="613" y="989"/>
                      </a:lnTo>
                      <a:lnTo>
                        <a:pt x="609" y="976"/>
                      </a:lnTo>
                      <a:lnTo>
                        <a:pt x="588" y="982"/>
                      </a:lnTo>
                      <a:lnTo>
                        <a:pt x="588" y="995"/>
                      </a:lnTo>
                      <a:lnTo>
                        <a:pt x="598" y="995"/>
                      </a:lnTo>
                      <a:lnTo>
                        <a:pt x="609" y="989"/>
                      </a:lnTo>
                      <a:lnTo>
                        <a:pt x="618" y="1001"/>
                      </a:lnTo>
                      <a:lnTo>
                        <a:pt x="609" y="1007"/>
                      </a:lnTo>
                      <a:lnTo>
                        <a:pt x="609" y="1020"/>
                      </a:lnTo>
                      <a:lnTo>
                        <a:pt x="618" y="1020"/>
                      </a:lnTo>
                      <a:lnTo>
                        <a:pt x="618" y="1048"/>
                      </a:lnTo>
                      <a:lnTo>
                        <a:pt x="624" y="1061"/>
                      </a:lnTo>
                      <a:lnTo>
                        <a:pt x="633" y="1067"/>
                      </a:lnTo>
                      <a:lnTo>
                        <a:pt x="638" y="1061"/>
                      </a:lnTo>
                      <a:lnTo>
                        <a:pt x="633" y="1048"/>
                      </a:lnTo>
                      <a:lnTo>
                        <a:pt x="618" y="1041"/>
                      </a:lnTo>
                      <a:lnTo>
                        <a:pt x="628" y="1029"/>
                      </a:lnTo>
                      <a:lnTo>
                        <a:pt x="643" y="1029"/>
                      </a:lnTo>
                      <a:lnTo>
                        <a:pt x="663" y="1029"/>
                      </a:lnTo>
                      <a:lnTo>
                        <a:pt x="678" y="1048"/>
                      </a:lnTo>
                      <a:lnTo>
                        <a:pt x="697" y="1073"/>
                      </a:lnTo>
                      <a:lnTo>
                        <a:pt x="702" y="1093"/>
                      </a:lnTo>
                      <a:lnTo>
                        <a:pt x="732" y="1125"/>
                      </a:lnTo>
                      <a:lnTo>
                        <a:pt x="747" y="1137"/>
                      </a:lnTo>
                      <a:lnTo>
                        <a:pt x="747" y="1118"/>
                      </a:lnTo>
                      <a:lnTo>
                        <a:pt x="747" y="1104"/>
                      </a:lnTo>
                      <a:lnTo>
                        <a:pt x="732" y="1054"/>
                      </a:lnTo>
                      <a:lnTo>
                        <a:pt x="723" y="1067"/>
                      </a:lnTo>
                      <a:lnTo>
                        <a:pt x="717" y="1054"/>
                      </a:lnTo>
                      <a:lnTo>
                        <a:pt x="723" y="1048"/>
                      </a:lnTo>
                      <a:lnTo>
                        <a:pt x="727" y="1029"/>
                      </a:lnTo>
                      <a:lnTo>
                        <a:pt x="717" y="995"/>
                      </a:lnTo>
                      <a:lnTo>
                        <a:pt x="702" y="982"/>
                      </a:lnTo>
                      <a:lnTo>
                        <a:pt x="653" y="956"/>
                      </a:lnTo>
                      <a:lnTo>
                        <a:pt x="648" y="962"/>
                      </a:lnTo>
                      <a:lnTo>
                        <a:pt x="624" y="943"/>
                      </a:lnTo>
                      <a:lnTo>
                        <a:pt x="633" y="937"/>
                      </a:lnTo>
                      <a:lnTo>
                        <a:pt x="658" y="956"/>
                      </a:lnTo>
                      <a:lnTo>
                        <a:pt x="687" y="968"/>
                      </a:lnTo>
                      <a:lnTo>
                        <a:pt x="682" y="956"/>
                      </a:lnTo>
                      <a:lnTo>
                        <a:pt x="678" y="962"/>
                      </a:lnTo>
                      <a:lnTo>
                        <a:pt x="667" y="956"/>
                      </a:lnTo>
                      <a:lnTo>
                        <a:pt x="673" y="949"/>
                      </a:lnTo>
                      <a:lnTo>
                        <a:pt x="678" y="943"/>
                      </a:lnTo>
                      <a:lnTo>
                        <a:pt x="673" y="930"/>
                      </a:lnTo>
                      <a:lnTo>
                        <a:pt x="658" y="930"/>
                      </a:lnTo>
                      <a:lnTo>
                        <a:pt x="638" y="937"/>
                      </a:lnTo>
                      <a:lnTo>
                        <a:pt x="648" y="918"/>
                      </a:lnTo>
                      <a:lnTo>
                        <a:pt x="667" y="904"/>
                      </a:lnTo>
                      <a:lnTo>
                        <a:pt x="603" y="736"/>
                      </a:lnTo>
                      <a:lnTo>
                        <a:pt x="564" y="620"/>
                      </a:lnTo>
                      <a:lnTo>
                        <a:pt x="465" y="606"/>
                      </a:lnTo>
                      <a:lnTo>
                        <a:pt x="317" y="606"/>
                      </a:lnTo>
                      <a:lnTo>
                        <a:pt x="381" y="599"/>
                      </a:lnTo>
                      <a:lnTo>
                        <a:pt x="430" y="599"/>
                      </a:lnTo>
                      <a:lnTo>
                        <a:pt x="441" y="574"/>
                      </a:lnTo>
                      <a:lnTo>
                        <a:pt x="454" y="568"/>
                      </a:lnTo>
                      <a:lnTo>
                        <a:pt x="454" y="548"/>
                      </a:lnTo>
                      <a:lnTo>
                        <a:pt x="454" y="529"/>
                      </a:lnTo>
                      <a:lnTo>
                        <a:pt x="469" y="516"/>
                      </a:lnTo>
                      <a:lnTo>
                        <a:pt x="465" y="496"/>
                      </a:lnTo>
                      <a:lnTo>
                        <a:pt x="469" y="451"/>
                      </a:lnTo>
                      <a:lnTo>
                        <a:pt x="469" y="424"/>
                      </a:lnTo>
                      <a:lnTo>
                        <a:pt x="484" y="432"/>
                      </a:lnTo>
                      <a:lnTo>
                        <a:pt x="490" y="451"/>
                      </a:lnTo>
                      <a:lnTo>
                        <a:pt x="480" y="451"/>
                      </a:lnTo>
                      <a:lnTo>
                        <a:pt x="484" y="476"/>
                      </a:lnTo>
                      <a:lnTo>
                        <a:pt x="495" y="490"/>
                      </a:lnTo>
                      <a:lnTo>
                        <a:pt x="484" y="503"/>
                      </a:lnTo>
                      <a:lnTo>
                        <a:pt x="490" y="516"/>
                      </a:lnTo>
                      <a:lnTo>
                        <a:pt x="484" y="535"/>
                      </a:lnTo>
                      <a:lnTo>
                        <a:pt x="484" y="548"/>
                      </a:lnTo>
                      <a:lnTo>
                        <a:pt x="475" y="548"/>
                      </a:lnTo>
                      <a:lnTo>
                        <a:pt x="469" y="554"/>
                      </a:lnTo>
                      <a:lnTo>
                        <a:pt x="454" y="581"/>
                      </a:lnTo>
                      <a:lnTo>
                        <a:pt x="454" y="587"/>
                      </a:lnTo>
                      <a:lnTo>
                        <a:pt x="484" y="593"/>
                      </a:lnTo>
                      <a:lnTo>
                        <a:pt x="495" y="593"/>
                      </a:lnTo>
                      <a:lnTo>
                        <a:pt x="510" y="599"/>
                      </a:lnTo>
                      <a:lnTo>
                        <a:pt x="564" y="599"/>
                      </a:lnTo>
                      <a:lnTo>
                        <a:pt x="559" y="548"/>
                      </a:lnTo>
                      <a:lnTo>
                        <a:pt x="544" y="523"/>
                      </a:lnTo>
                      <a:lnTo>
                        <a:pt x="525" y="509"/>
                      </a:lnTo>
                      <a:lnTo>
                        <a:pt x="504" y="503"/>
                      </a:lnTo>
                      <a:lnTo>
                        <a:pt x="490" y="509"/>
                      </a:lnTo>
                      <a:lnTo>
                        <a:pt x="475" y="509"/>
                      </a:lnTo>
                      <a:lnTo>
                        <a:pt x="469" y="490"/>
                      </a:lnTo>
                      <a:lnTo>
                        <a:pt x="469" y="470"/>
                      </a:lnTo>
                      <a:lnTo>
                        <a:pt x="465" y="470"/>
                      </a:lnTo>
                      <a:lnTo>
                        <a:pt x="469" y="432"/>
                      </a:lnTo>
                      <a:lnTo>
                        <a:pt x="484" y="432"/>
                      </a:lnTo>
                      <a:lnTo>
                        <a:pt x="495" y="451"/>
                      </a:lnTo>
                      <a:lnTo>
                        <a:pt x="484" y="457"/>
                      </a:lnTo>
                      <a:lnTo>
                        <a:pt x="490" y="470"/>
                      </a:lnTo>
                      <a:lnTo>
                        <a:pt x="504" y="482"/>
                      </a:lnTo>
                      <a:lnTo>
                        <a:pt x="514" y="490"/>
                      </a:lnTo>
                      <a:lnTo>
                        <a:pt x="525" y="482"/>
                      </a:lnTo>
                      <a:lnTo>
                        <a:pt x="519" y="476"/>
                      </a:lnTo>
                      <a:lnTo>
                        <a:pt x="519" y="463"/>
                      </a:lnTo>
                      <a:lnTo>
                        <a:pt x="504" y="457"/>
                      </a:lnTo>
                      <a:lnTo>
                        <a:pt x="490" y="438"/>
                      </a:lnTo>
                      <a:lnTo>
                        <a:pt x="475" y="432"/>
                      </a:lnTo>
                      <a:lnTo>
                        <a:pt x="465" y="438"/>
                      </a:lnTo>
                      <a:lnTo>
                        <a:pt x="460" y="444"/>
                      </a:lnTo>
                      <a:lnTo>
                        <a:pt x="454" y="451"/>
                      </a:lnTo>
                      <a:lnTo>
                        <a:pt x="450" y="457"/>
                      </a:lnTo>
                      <a:lnTo>
                        <a:pt x="445" y="463"/>
                      </a:lnTo>
                      <a:lnTo>
                        <a:pt x="435" y="482"/>
                      </a:lnTo>
                      <a:lnTo>
                        <a:pt x="416" y="496"/>
                      </a:lnTo>
                      <a:lnTo>
                        <a:pt x="411" y="482"/>
                      </a:lnTo>
                      <a:lnTo>
                        <a:pt x="430" y="470"/>
                      </a:lnTo>
                      <a:lnTo>
                        <a:pt x="430" y="457"/>
                      </a:lnTo>
                      <a:lnTo>
                        <a:pt x="441" y="451"/>
                      </a:lnTo>
                      <a:lnTo>
                        <a:pt x="445" y="438"/>
                      </a:lnTo>
                      <a:lnTo>
                        <a:pt x="441" y="424"/>
                      </a:lnTo>
                      <a:lnTo>
                        <a:pt x="426" y="418"/>
                      </a:lnTo>
                      <a:lnTo>
                        <a:pt x="411" y="399"/>
                      </a:lnTo>
                      <a:lnTo>
                        <a:pt x="411" y="374"/>
                      </a:lnTo>
                      <a:lnTo>
                        <a:pt x="416" y="399"/>
                      </a:lnTo>
                      <a:lnTo>
                        <a:pt x="426" y="412"/>
                      </a:lnTo>
                      <a:lnTo>
                        <a:pt x="445" y="380"/>
                      </a:lnTo>
                      <a:lnTo>
                        <a:pt x="441" y="353"/>
                      </a:lnTo>
                      <a:lnTo>
                        <a:pt x="445" y="334"/>
                      </a:lnTo>
                      <a:lnTo>
                        <a:pt x="454" y="341"/>
                      </a:lnTo>
                      <a:lnTo>
                        <a:pt x="460" y="360"/>
                      </a:lnTo>
                      <a:lnTo>
                        <a:pt x="484" y="366"/>
                      </a:lnTo>
                      <a:lnTo>
                        <a:pt x="495" y="341"/>
                      </a:lnTo>
                      <a:lnTo>
                        <a:pt x="465" y="322"/>
                      </a:lnTo>
                      <a:lnTo>
                        <a:pt x="454" y="295"/>
                      </a:lnTo>
                      <a:lnTo>
                        <a:pt x="465" y="295"/>
                      </a:lnTo>
                      <a:lnTo>
                        <a:pt x="475" y="316"/>
                      </a:lnTo>
                      <a:lnTo>
                        <a:pt x="490" y="328"/>
                      </a:lnTo>
                      <a:lnTo>
                        <a:pt x="484" y="295"/>
                      </a:lnTo>
                      <a:lnTo>
                        <a:pt x="460" y="289"/>
                      </a:lnTo>
                      <a:lnTo>
                        <a:pt x="441" y="295"/>
                      </a:lnTo>
                      <a:lnTo>
                        <a:pt x="445" y="322"/>
                      </a:lnTo>
                      <a:lnTo>
                        <a:pt x="445" y="353"/>
                      </a:lnTo>
                      <a:lnTo>
                        <a:pt x="430" y="353"/>
                      </a:lnTo>
                      <a:lnTo>
                        <a:pt x="426" y="328"/>
                      </a:lnTo>
                      <a:lnTo>
                        <a:pt x="430" y="283"/>
                      </a:lnTo>
                      <a:lnTo>
                        <a:pt x="450" y="270"/>
                      </a:lnTo>
                      <a:lnTo>
                        <a:pt x="475" y="277"/>
                      </a:lnTo>
                      <a:lnTo>
                        <a:pt x="484" y="249"/>
                      </a:lnTo>
                      <a:lnTo>
                        <a:pt x="475" y="236"/>
                      </a:lnTo>
                      <a:lnTo>
                        <a:pt x="460" y="249"/>
                      </a:lnTo>
                      <a:lnTo>
                        <a:pt x="450" y="270"/>
                      </a:lnTo>
                      <a:lnTo>
                        <a:pt x="445" y="249"/>
                      </a:lnTo>
                      <a:lnTo>
                        <a:pt x="445" y="223"/>
                      </a:lnTo>
                      <a:lnTo>
                        <a:pt x="450" y="184"/>
                      </a:lnTo>
                      <a:lnTo>
                        <a:pt x="454" y="165"/>
                      </a:lnTo>
                      <a:lnTo>
                        <a:pt x="475" y="165"/>
                      </a:lnTo>
                      <a:lnTo>
                        <a:pt x="490" y="178"/>
                      </a:lnTo>
                      <a:lnTo>
                        <a:pt x="480" y="95"/>
                      </a:lnTo>
                      <a:lnTo>
                        <a:pt x="454" y="108"/>
                      </a:lnTo>
                      <a:lnTo>
                        <a:pt x="430" y="120"/>
                      </a:lnTo>
                      <a:lnTo>
                        <a:pt x="430" y="147"/>
                      </a:lnTo>
                      <a:lnTo>
                        <a:pt x="420" y="140"/>
                      </a:lnTo>
                      <a:lnTo>
                        <a:pt x="392" y="140"/>
                      </a:lnTo>
                      <a:lnTo>
                        <a:pt x="371" y="153"/>
                      </a:lnTo>
                      <a:lnTo>
                        <a:pt x="366" y="159"/>
                      </a:lnTo>
                      <a:lnTo>
                        <a:pt x="362" y="147"/>
                      </a:lnTo>
                      <a:lnTo>
                        <a:pt x="366" y="134"/>
                      </a:lnTo>
                      <a:lnTo>
                        <a:pt x="377" y="120"/>
                      </a:lnTo>
                      <a:lnTo>
                        <a:pt x="392" y="134"/>
                      </a:lnTo>
                      <a:lnTo>
                        <a:pt x="407" y="134"/>
                      </a:lnTo>
                      <a:lnTo>
                        <a:pt x="416" y="126"/>
                      </a:lnTo>
                      <a:lnTo>
                        <a:pt x="416" y="114"/>
                      </a:lnTo>
                      <a:lnTo>
                        <a:pt x="426" y="108"/>
                      </a:lnTo>
                      <a:lnTo>
                        <a:pt x="445" y="108"/>
                      </a:lnTo>
                      <a:lnTo>
                        <a:pt x="450" y="95"/>
                      </a:lnTo>
                      <a:lnTo>
                        <a:pt x="460" y="101"/>
                      </a:lnTo>
                      <a:lnTo>
                        <a:pt x="469" y="95"/>
                      </a:lnTo>
                      <a:lnTo>
                        <a:pt x="460" y="31"/>
                      </a:lnTo>
                      <a:lnTo>
                        <a:pt x="554" y="0"/>
                      </a:lnTo>
                      <a:lnTo>
                        <a:pt x="543" y="74"/>
                      </a:lnTo>
                      <a:lnTo>
                        <a:pt x="540" y="95"/>
                      </a:lnTo>
                      <a:lnTo>
                        <a:pt x="549" y="95"/>
                      </a:lnTo>
                      <a:lnTo>
                        <a:pt x="559" y="82"/>
                      </a:lnTo>
                      <a:lnTo>
                        <a:pt x="564" y="82"/>
                      </a:lnTo>
                      <a:lnTo>
                        <a:pt x="569" y="101"/>
                      </a:lnTo>
                      <a:lnTo>
                        <a:pt x="559" y="108"/>
                      </a:lnTo>
                      <a:lnTo>
                        <a:pt x="549" y="114"/>
                      </a:lnTo>
                      <a:lnTo>
                        <a:pt x="554" y="134"/>
                      </a:lnTo>
                      <a:lnTo>
                        <a:pt x="559" y="134"/>
                      </a:lnTo>
                      <a:lnTo>
                        <a:pt x="564" y="126"/>
                      </a:lnTo>
                      <a:lnTo>
                        <a:pt x="564" y="120"/>
                      </a:lnTo>
                      <a:lnTo>
                        <a:pt x="564" y="101"/>
                      </a:lnTo>
                      <a:lnTo>
                        <a:pt x="574" y="95"/>
                      </a:lnTo>
                      <a:lnTo>
                        <a:pt x="574" y="120"/>
                      </a:lnTo>
                      <a:lnTo>
                        <a:pt x="588" y="126"/>
                      </a:lnTo>
                      <a:lnTo>
                        <a:pt x="579" y="147"/>
                      </a:lnTo>
                      <a:lnTo>
                        <a:pt x="598" y="140"/>
                      </a:lnTo>
                      <a:lnTo>
                        <a:pt x="618" y="134"/>
                      </a:lnTo>
                      <a:lnTo>
                        <a:pt x="643" y="126"/>
                      </a:lnTo>
                      <a:lnTo>
                        <a:pt x="658" y="126"/>
                      </a:lnTo>
                      <a:lnTo>
                        <a:pt x="663" y="140"/>
                      </a:lnTo>
                      <a:lnTo>
                        <a:pt x="687" y="134"/>
                      </a:lnTo>
                      <a:lnTo>
                        <a:pt x="692" y="140"/>
                      </a:lnTo>
                      <a:lnTo>
                        <a:pt x="723" y="134"/>
                      </a:lnTo>
                      <a:lnTo>
                        <a:pt x="742" y="147"/>
                      </a:lnTo>
                      <a:lnTo>
                        <a:pt x="766" y="147"/>
                      </a:lnTo>
                      <a:lnTo>
                        <a:pt x="766" y="108"/>
                      </a:lnTo>
                      <a:lnTo>
                        <a:pt x="772" y="108"/>
                      </a:lnTo>
                      <a:lnTo>
                        <a:pt x="772" y="140"/>
                      </a:lnTo>
                      <a:lnTo>
                        <a:pt x="792" y="153"/>
                      </a:lnTo>
                      <a:lnTo>
                        <a:pt x="801" y="140"/>
                      </a:lnTo>
                      <a:lnTo>
                        <a:pt x="811" y="140"/>
                      </a:lnTo>
                      <a:lnTo>
                        <a:pt x="820" y="159"/>
                      </a:lnTo>
                      <a:lnTo>
                        <a:pt x="846" y="159"/>
                      </a:lnTo>
                      <a:lnTo>
                        <a:pt x="841" y="140"/>
                      </a:lnTo>
                      <a:lnTo>
                        <a:pt x="856" y="140"/>
                      </a:lnTo>
                      <a:lnTo>
                        <a:pt x="850" y="153"/>
                      </a:lnTo>
                      <a:lnTo>
                        <a:pt x="841" y="153"/>
                      </a:lnTo>
                      <a:lnTo>
                        <a:pt x="850" y="165"/>
                      </a:lnTo>
                      <a:lnTo>
                        <a:pt x="865" y="165"/>
                      </a:lnTo>
                      <a:lnTo>
                        <a:pt x="865" y="153"/>
                      </a:lnTo>
                      <a:lnTo>
                        <a:pt x="861" y="140"/>
                      </a:lnTo>
                      <a:lnTo>
                        <a:pt x="870" y="140"/>
                      </a:lnTo>
                      <a:lnTo>
                        <a:pt x="870" y="101"/>
                      </a:lnTo>
                      <a:lnTo>
                        <a:pt x="885" y="140"/>
                      </a:lnTo>
                      <a:lnTo>
                        <a:pt x="899" y="159"/>
                      </a:lnTo>
                      <a:lnTo>
                        <a:pt x="914" y="165"/>
                      </a:lnTo>
                      <a:lnTo>
                        <a:pt x="925" y="153"/>
                      </a:lnTo>
                      <a:lnTo>
                        <a:pt x="944" y="172"/>
                      </a:lnTo>
                      <a:lnTo>
                        <a:pt x="944" y="108"/>
                      </a:lnTo>
                      <a:lnTo>
                        <a:pt x="969" y="95"/>
                      </a:lnTo>
                      <a:lnTo>
                        <a:pt x="969" y="134"/>
                      </a:lnTo>
                      <a:lnTo>
                        <a:pt x="974" y="147"/>
                      </a:lnTo>
                      <a:lnTo>
                        <a:pt x="984" y="165"/>
                      </a:lnTo>
                      <a:lnTo>
                        <a:pt x="979" y="178"/>
                      </a:lnTo>
                      <a:lnTo>
                        <a:pt x="969" y="165"/>
                      </a:lnTo>
                      <a:lnTo>
                        <a:pt x="959" y="178"/>
                      </a:lnTo>
                      <a:lnTo>
                        <a:pt x="944" y="172"/>
                      </a:lnTo>
                      <a:lnTo>
                        <a:pt x="925" y="165"/>
                      </a:lnTo>
                      <a:lnTo>
                        <a:pt x="919" y="184"/>
                      </a:lnTo>
                      <a:lnTo>
                        <a:pt x="934" y="192"/>
                      </a:lnTo>
                      <a:lnTo>
                        <a:pt x="955" y="192"/>
                      </a:lnTo>
                      <a:lnTo>
                        <a:pt x="959" y="211"/>
                      </a:lnTo>
                      <a:lnTo>
                        <a:pt x="974" y="223"/>
                      </a:lnTo>
                      <a:lnTo>
                        <a:pt x="989" y="211"/>
                      </a:lnTo>
                      <a:lnTo>
                        <a:pt x="984" y="192"/>
                      </a:lnTo>
                      <a:lnTo>
                        <a:pt x="994" y="172"/>
                      </a:lnTo>
                      <a:lnTo>
                        <a:pt x="984" y="140"/>
                      </a:lnTo>
                      <a:lnTo>
                        <a:pt x="994" y="101"/>
                      </a:lnTo>
                      <a:lnTo>
                        <a:pt x="998" y="101"/>
                      </a:lnTo>
                      <a:lnTo>
                        <a:pt x="1009" y="120"/>
                      </a:lnTo>
                      <a:lnTo>
                        <a:pt x="998" y="126"/>
                      </a:lnTo>
                      <a:lnTo>
                        <a:pt x="1009" y="140"/>
                      </a:lnTo>
                      <a:lnTo>
                        <a:pt x="1028" y="134"/>
                      </a:lnTo>
                      <a:lnTo>
                        <a:pt x="1043" y="134"/>
                      </a:lnTo>
                      <a:lnTo>
                        <a:pt x="1033" y="153"/>
                      </a:lnTo>
                      <a:lnTo>
                        <a:pt x="1038" y="165"/>
                      </a:lnTo>
                      <a:lnTo>
                        <a:pt x="1018" y="172"/>
                      </a:lnTo>
                      <a:lnTo>
                        <a:pt x="1033" y="192"/>
                      </a:lnTo>
                      <a:lnTo>
                        <a:pt x="1043" y="211"/>
                      </a:lnTo>
                      <a:lnTo>
                        <a:pt x="1028" y="244"/>
                      </a:lnTo>
                      <a:lnTo>
                        <a:pt x="1004" y="230"/>
                      </a:lnTo>
                      <a:lnTo>
                        <a:pt x="998" y="264"/>
                      </a:lnTo>
                      <a:lnTo>
                        <a:pt x="1018" y="270"/>
                      </a:lnTo>
                      <a:lnTo>
                        <a:pt x="1009" y="283"/>
                      </a:lnTo>
                      <a:lnTo>
                        <a:pt x="994" y="264"/>
                      </a:lnTo>
                      <a:lnTo>
                        <a:pt x="994" y="283"/>
                      </a:lnTo>
                      <a:lnTo>
                        <a:pt x="1009" y="295"/>
                      </a:lnTo>
                      <a:lnTo>
                        <a:pt x="964" y="277"/>
                      </a:lnTo>
                      <a:lnTo>
                        <a:pt x="934" y="249"/>
                      </a:lnTo>
                      <a:lnTo>
                        <a:pt x="910" y="264"/>
                      </a:lnTo>
                      <a:lnTo>
                        <a:pt x="880" y="249"/>
                      </a:lnTo>
                      <a:lnTo>
                        <a:pt x="875" y="236"/>
                      </a:lnTo>
                      <a:lnTo>
                        <a:pt x="905" y="223"/>
                      </a:lnTo>
                      <a:lnTo>
                        <a:pt x="899" y="205"/>
                      </a:lnTo>
                      <a:lnTo>
                        <a:pt x="875" y="198"/>
                      </a:lnTo>
                      <a:lnTo>
                        <a:pt x="870" y="223"/>
                      </a:lnTo>
                      <a:lnTo>
                        <a:pt x="850" y="217"/>
                      </a:lnTo>
                      <a:lnTo>
                        <a:pt x="846" y="198"/>
                      </a:lnTo>
                      <a:lnTo>
                        <a:pt x="841" y="230"/>
                      </a:lnTo>
                      <a:lnTo>
                        <a:pt x="816" y="255"/>
                      </a:lnTo>
                      <a:lnTo>
                        <a:pt x="801" y="244"/>
                      </a:lnTo>
                      <a:lnTo>
                        <a:pt x="806" y="205"/>
                      </a:lnTo>
                      <a:lnTo>
                        <a:pt x="801" y="178"/>
                      </a:lnTo>
                      <a:lnTo>
                        <a:pt x="781" y="184"/>
                      </a:lnTo>
                      <a:lnTo>
                        <a:pt x="751" y="178"/>
                      </a:lnTo>
                      <a:lnTo>
                        <a:pt x="712" y="165"/>
                      </a:lnTo>
                      <a:lnTo>
                        <a:pt x="648" y="165"/>
                      </a:lnTo>
                      <a:lnTo>
                        <a:pt x="628" y="165"/>
                      </a:lnTo>
                      <a:lnTo>
                        <a:pt x="633" y="178"/>
                      </a:lnTo>
                      <a:lnTo>
                        <a:pt x="633" y="192"/>
                      </a:lnTo>
                      <a:lnTo>
                        <a:pt x="628" y="223"/>
                      </a:lnTo>
                      <a:lnTo>
                        <a:pt x="609" y="223"/>
                      </a:lnTo>
                      <a:lnTo>
                        <a:pt x="598" y="205"/>
                      </a:lnTo>
                      <a:lnTo>
                        <a:pt x="583" y="211"/>
                      </a:lnTo>
                      <a:lnTo>
                        <a:pt x="579" y="249"/>
                      </a:lnTo>
                      <a:lnTo>
                        <a:pt x="594" y="236"/>
                      </a:lnTo>
                      <a:lnTo>
                        <a:pt x="609" y="255"/>
                      </a:lnTo>
                      <a:lnTo>
                        <a:pt x="598" y="283"/>
                      </a:lnTo>
                      <a:lnTo>
                        <a:pt x="603" y="302"/>
                      </a:lnTo>
                      <a:lnTo>
                        <a:pt x="633" y="295"/>
                      </a:lnTo>
                      <a:lnTo>
                        <a:pt x="663" y="289"/>
                      </a:lnTo>
                      <a:lnTo>
                        <a:pt x="663" y="264"/>
                      </a:lnTo>
                      <a:lnTo>
                        <a:pt x="628" y="249"/>
                      </a:lnTo>
                      <a:lnTo>
                        <a:pt x="673" y="244"/>
                      </a:lnTo>
                      <a:lnTo>
                        <a:pt x="678" y="249"/>
                      </a:lnTo>
                      <a:lnTo>
                        <a:pt x="692" y="236"/>
                      </a:lnTo>
                      <a:lnTo>
                        <a:pt x="707" y="244"/>
                      </a:lnTo>
                      <a:lnTo>
                        <a:pt x="736" y="236"/>
                      </a:lnTo>
                      <a:lnTo>
                        <a:pt x="751" y="211"/>
                      </a:lnTo>
                      <a:lnTo>
                        <a:pt x="747" y="172"/>
                      </a:lnTo>
                      <a:lnTo>
                        <a:pt x="757" y="211"/>
                      </a:lnTo>
                      <a:lnTo>
                        <a:pt x="766" y="236"/>
                      </a:lnTo>
                      <a:lnTo>
                        <a:pt x="806" y="236"/>
                      </a:lnTo>
                      <a:lnTo>
                        <a:pt x="811" y="184"/>
                      </a:lnTo>
                      <a:lnTo>
                        <a:pt x="826" y="184"/>
                      </a:lnTo>
                      <a:lnTo>
                        <a:pt x="816" y="230"/>
                      </a:lnTo>
                      <a:lnTo>
                        <a:pt x="841" y="230"/>
                      </a:lnTo>
                      <a:lnTo>
                        <a:pt x="895" y="249"/>
                      </a:lnTo>
                      <a:lnTo>
                        <a:pt x="861" y="277"/>
                      </a:lnTo>
                      <a:lnTo>
                        <a:pt x="919" y="308"/>
                      </a:lnTo>
                      <a:lnTo>
                        <a:pt x="979" y="328"/>
                      </a:lnTo>
                      <a:lnTo>
                        <a:pt x="998" y="353"/>
                      </a:lnTo>
                      <a:lnTo>
                        <a:pt x="989" y="366"/>
                      </a:lnTo>
                      <a:lnTo>
                        <a:pt x="969" y="348"/>
                      </a:lnTo>
                      <a:lnTo>
                        <a:pt x="919" y="322"/>
                      </a:lnTo>
                      <a:lnTo>
                        <a:pt x="880" y="316"/>
                      </a:lnTo>
                      <a:lnTo>
                        <a:pt x="841" y="302"/>
                      </a:lnTo>
                      <a:lnTo>
                        <a:pt x="826" y="283"/>
                      </a:lnTo>
                      <a:lnTo>
                        <a:pt x="766" y="270"/>
                      </a:lnTo>
                      <a:lnTo>
                        <a:pt x="717" y="283"/>
                      </a:lnTo>
                      <a:lnTo>
                        <a:pt x="678" y="302"/>
                      </a:lnTo>
                      <a:lnTo>
                        <a:pt x="638" y="334"/>
                      </a:lnTo>
                      <a:lnTo>
                        <a:pt x="618" y="366"/>
                      </a:lnTo>
                      <a:lnTo>
                        <a:pt x="624" y="392"/>
                      </a:lnTo>
                      <a:lnTo>
                        <a:pt x="643" y="424"/>
                      </a:lnTo>
                      <a:lnTo>
                        <a:pt x="663" y="418"/>
                      </a:lnTo>
                      <a:lnTo>
                        <a:pt x="692" y="399"/>
                      </a:lnTo>
                      <a:lnTo>
                        <a:pt x="712" y="386"/>
                      </a:lnTo>
                      <a:lnTo>
                        <a:pt x="712" y="348"/>
                      </a:lnTo>
                      <a:lnTo>
                        <a:pt x="732" y="353"/>
                      </a:lnTo>
                      <a:lnTo>
                        <a:pt x="717" y="386"/>
                      </a:lnTo>
                      <a:lnTo>
                        <a:pt x="757" y="412"/>
                      </a:lnTo>
                      <a:lnTo>
                        <a:pt x="762" y="444"/>
                      </a:lnTo>
                      <a:lnTo>
                        <a:pt x="826" y="399"/>
                      </a:lnTo>
                      <a:lnTo>
                        <a:pt x="831" y="418"/>
                      </a:lnTo>
                      <a:lnTo>
                        <a:pt x="811" y="438"/>
                      </a:lnTo>
                      <a:lnTo>
                        <a:pt x="846" y="444"/>
                      </a:lnTo>
                      <a:lnTo>
                        <a:pt x="846" y="463"/>
                      </a:lnTo>
                      <a:lnTo>
                        <a:pt x="816" y="470"/>
                      </a:lnTo>
                      <a:lnTo>
                        <a:pt x="781" y="438"/>
                      </a:lnTo>
                      <a:lnTo>
                        <a:pt x="732" y="451"/>
                      </a:lnTo>
                      <a:lnTo>
                        <a:pt x="702" y="457"/>
                      </a:lnTo>
                      <a:lnTo>
                        <a:pt x="682" y="451"/>
                      </a:lnTo>
                      <a:lnTo>
                        <a:pt x="643" y="438"/>
                      </a:lnTo>
                      <a:lnTo>
                        <a:pt x="678" y="476"/>
                      </a:lnTo>
                      <a:lnTo>
                        <a:pt x="712" y="509"/>
                      </a:lnTo>
                      <a:lnTo>
                        <a:pt x="751" y="503"/>
                      </a:lnTo>
                      <a:lnTo>
                        <a:pt x="781" y="509"/>
                      </a:lnTo>
                      <a:lnTo>
                        <a:pt x="781" y="529"/>
                      </a:lnTo>
                      <a:lnTo>
                        <a:pt x="751" y="529"/>
                      </a:lnTo>
                      <a:lnTo>
                        <a:pt x="723" y="509"/>
                      </a:lnTo>
                      <a:lnTo>
                        <a:pt x="702" y="509"/>
                      </a:lnTo>
                      <a:lnTo>
                        <a:pt x="707" y="543"/>
                      </a:lnTo>
                      <a:lnTo>
                        <a:pt x="682" y="548"/>
                      </a:lnTo>
                      <a:lnTo>
                        <a:pt x="648" y="535"/>
                      </a:lnTo>
                      <a:lnTo>
                        <a:pt x="653" y="503"/>
                      </a:lnTo>
                      <a:lnTo>
                        <a:pt x="673" y="535"/>
                      </a:lnTo>
                      <a:lnTo>
                        <a:pt x="678" y="516"/>
                      </a:lnTo>
                      <a:lnTo>
                        <a:pt x="643" y="482"/>
                      </a:lnTo>
                      <a:lnTo>
                        <a:pt x="609" y="490"/>
                      </a:lnTo>
                      <a:lnTo>
                        <a:pt x="613" y="523"/>
                      </a:lnTo>
                      <a:lnTo>
                        <a:pt x="633" y="581"/>
                      </a:lnTo>
                      <a:lnTo>
                        <a:pt x="678" y="710"/>
                      </a:lnTo>
                      <a:lnTo>
                        <a:pt x="732" y="795"/>
                      </a:lnTo>
                      <a:lnTo>
                        <a:pt x="766" y="839"/>
                      </a:lnTo>
                      <a:lnTo>
                        <a:pt x="781" y="860"/>
                      </a:lnTo>
                      <a:lnTo>
                        <a:pt x="786" y="860"/>
                      </a:lnTo>
                      <a:lnTo>
                        <a:pt x="777" y="833"/>
                      </a:lnTo>
                      <a:lnTo>
                        <a:pt x="766" y="808"/>
                      </a:lnTo>
                      <a:lnTo>
                        <a:pt x="772" y="814"/>
                      </a:lnTo>
                      <a:lnTo>
                        <a:pt x="792" y="800"/>
                      </a:lnTo>
                      <a:lnTo>
                        <a:pt x="816" y="800"/>
                      </a:lnTo>
                      <a:lnTo>
                        <a:pt x="875" y="781"/>
                      </a:lnTo>
                      <a:lnTo>
                        <a:pt x="885" y="768"/>
                      </a:lnTo>
                      <a:lnTo>
                        <a:pt x="880" y="795"/>
                      </a:lnTo>
                      <a:lnTo>
                        <a:pt x="801" y="821"/>
                      </a:lnTo>
                      <a:lnTo>
                        <a:pt x="796" y="839"/>
                      </a:lnTo>
                      <a:lnTo>
                        <a:pt x="806" y="852"/>
                      </a:lnTo>
                      <a:lnTo>
                        <a:pt x="811" y="866"/>
                      </a:lnTo>
                      <a:lnTo>
                        <a:pt x="806" y="885"/>
                      </a:lnTo>
                      <a:lnTo>
                        <a:pt x="816" y="924"/>
                      </a:lnTo>
                      <a:lnTo>
                        <a:pt x="850" y="949"/>
                      </a:lnTo>
                      <a:lnTo>
                        <a:pt x="856" y="924"/>
                      </a:lnTo>
                      <a:lnTo>
                        <a:pt x="846" y="891"/>
                      </a:lnTo>
                      <a:lnTo>
                        <a:pt x="841" y="885"/>
                      </a:lnTo>
                      <a:lnTo>
                        <a:pt x="861" y="878"/>
                      </a:lnTo>
                      <a:lnTo>
                        <a:pt x="861" y="891"/>
                      </a:lnTo>
                      <a:lnTo>
                        <a:pt x="856" y="910"/>
                      </a:lnTo>
                      <a:lnTo>
                        <a:pt x="861" y="937"/>
                      </a:lnTo>
                      <a:lnTo>
                        <a:pt x="870" y="943"/>
                      </a:lnTo>
                      <a:lnTo>
                        <a:pt x="895" y="1014"/>
                      </a:lnTo>
                      <a:lnTo>
                        <a:pt x="899" y="1054"/>
                      </a:lnTo>
                      <a:lnTo>
                        <a:pt x="870" y="1098"/>
                      </a:lnTo>
                      <a:lnTo>
                        <a:pt x="865" y="1112"/>
                      </a:lnTo>
                      <a:lnTo>
                        <a:pt x="890" y="1087"/>
                      </a:lnTo>
                      <a:lnTo>
                        <a:pt x="905" y="1079"/>
                      </a:lnTo>
                      <a:lnTo>
                        <a:pt x="919" y="1079"/>
                      </a:lnTo>
                      <a:lnTo>
                        <a:pt x="934" y="1093"/>
                      </a:lnTo>
                      <a:lnTo>
                        <a:pt x="949" y="1079"/>
                      </a:lnTo>
                      <a:lnTo>
                        <a:pt x="929" y="1118"/>
                      </a:lnTo>
                      <a:lnTo>
                        <a:pt x="914" y="1112"/>
                      </a:lnTo>
                      <a:lnTo>
                        <a:pt x="905" y="1112"/>
                      </a:lnTo>
                      <a:lnTo>
                        <a:pt x="899" y="1131"/>
                      </a:lnTo>
                      <a:lnTo>
                        <a:pt x="885" y="1150"/>
                      </a:lnTo>
                      <a:lnTo>
                        <a:pt x="870" y="1158"/>
                      </a:lnTo>
                      <a:lnTo>
                        <a:pt x="875" y="1176"/>
                      </a:lnTo>
                      <a:lnTo>
                        <a:pt x="885" y="1176"/>
                      </a:lnTo>
                      <a:lnTo>
                        <a:pt x="890" y="1196"/>
                      </a:lnTo>
                      <a:lnTo>
                        <a:pt x="880" y="1196"/>
                      </a:lnTo>
                      <a:lnTo>
                        <a:pt x="870" y="1189"/>
                      </a:lnTo>
                      <a:lnTo>
                        <a:pt x="861" y="1164"/>
                      </a:lnTo>
                      <a:lnTo>
                        <a:pt x="850" y="1170"/>
                      </a:lnTo>
                      <a:lnTo>
                        <a:pt x="841" y="1208"/>
                      </a:lnTo>
                      <a:lnTo>
                        <a:pt x="841" y="1241"/>
                      </a:lnTo>
                      <a:lnTo>
                        <a:pt x="846" y="1287"/>
                      </a:lnTo>
                      <a:lnTo>
                        <a:pt x="846" y="1319"/>
                      </a:lnTo>
                      <a:lnTo>
                        <a:pt x="846" y="1344"/>
                      </a:lnTo>
                      <a:lnTo>
                        <a:pt x="865" y="1391"/>
                      </a:lnTo>
                      <a:lnTo>
                        <a:pt x="870" y="1404"/>
                      </a:lnTo>
                      <a:lnTo>
                        <a:pt x="998" y="1365"/>
                      </a:lnTo>
                      <a:lnTo>
                        <a:pt x="1018" y="1344"/>
                      </a:lnTo>
                      <a:lnTo>
                        <a:pt x="1028" y="1300"/>
                      </a:lnTo>
                      <a:lnTo>
                        <a:pt x="1024" y="1280"/>
                      </a:lnTo>
                      <a:lnTo>
                        <a:pt x="1028" y="1260"/>
                      </a:lnTo>
                      <a:lnTo>
                        <a:pt x="1028" y="1280"/>
                      </a:lnTo>
                      <a:lnTo>
                        <a:pt x="1063" y="1247"/>
                      </a:lnTo>
                      <a:lnTo>
                        <a:pt x="1079" y="1247"/>
                      </a:lnTo>
                      <a:lnTo>
                        <a:pt x="1079" y="1280"/>
                      </a:lnTo>
                      <a:lnTo>
                        <a:pt x="1063" y="1294"/>
                      </a:lnTo>
                      <a:lnTo>
                        <a:pt x="1052" y="1319"/>
                      </a:lnTo>
                      <a:lnTo>
                        <a:pt x="1063" y="1319"/>
                      </a:lnTo>
                      <a:lnTo>
                        <a:pt x="1048" y="1385"/>
                      </a:lnTo>
                      <a:lnTo>
                        <a:pt x="1038" y="1410"/>
                      </a:lnTo>
                      <a:lnTo>
                        <a:pt x="1033" y="1396"/>
                      </a:lnTo>
                      <a:lnTo>
                        <a:pt x="1013" y="1410"/>
                      </a:lnTo>
                      <a:lnTo>
                        <a:pt x="1004" y="1423"/>
                      </a:lnTo>
                      <a:lnTo>
                        <a:pt x="979" y="1423"/>
                      </a:lnTo>
                      <a:lnTo>
                        <a:pt x="979" y="1435"/>
                      </a:lnTo>
                      <a:lnTo>
                        <a:pt x="955" y="1423"/>
                      </a:lnTo>
                      <a:lnTo>
                        <a:pt x="919" y="1423"/>
                      </a:lnTo>
                      <a:lnTo>
                        <a:pt x="885" y="1448"/>
                      </a:lnTo>
                      <a:lnTo>
                        <a:pt x="875" y="1474"/>
                      </a:lnTo>
                      <a:lnTo>
                        <a:pt x="875" y="1500"/>
                      </a:lnTo>
                      <a:lnTo>
                        <a:pt x="880" y="1540"/>
                      </a:lnTo>
                      <a:lnTo>
                        <a:pt x="772" y="1500"/>
                      </a:lnTo>
                    </a:path>
                  </a:pathLst>
                </a:custGeom>
                <a:solidFill>
                  <a:schemeClr val="bg2"/>
                </a:solidFill>
                <a:ln w="9525" cap="rnd">
                  <a:noFill/>
                  <a:round/>
                  <a:headEnd/>
                  <a:tailEnd/>
                </a:ln>
                <a:effectLst/>
              </p:spPr>
              <p:txBody>
                <a:bodyPr/>
                <a:lstStyle/>
                <a:p>
                  <a:pPr>
                    <a:defRPr/>
                  </a:pPr>
                  <a:endParaRPr lang="en-US"/>
                </a:p>
              </p:txBody>
            </p:sp>
            <p:sp>
              <p:nvSpPr>
                <p:cNvPr id="12" name="Freeform 8"/>
                <p:cNvSpPr>
                  <a:spLocks/>
                </p:cNvSpPr>
                <p:nvPr/>
              </p:nvSpPr>
              <p:spPr bwMode="ltGray">
                <a:xfrm>
                  <a:off x="4311" y="624"/>
                  <a:ext cx="1010" cy="2504"/>
                </a:xfrm>
                <a:custGeom>
                  <a:avLst/>
                  <a:gdLst/>
                  <a:ahLst/>
                  <a:cxnLst>
                    <a:cxn ang="0">
                      <a:pos x="257" y="2112"/>
                    </a:cxn>
                    <a:cxn ang="0">
                      <a:pos x="217" y="1969"/>
                    </a:cxn>
                    <a:cxn ang="0">
                      <a:pos x="262" y="1963"/>
                    </a:cxn>
                    <a:cxn ang="0">
                      <a:pos x="380" y="2015"/>
                    </a:cxn>
                    <a:cxn ang="0">
                      <a:pos x="445" y="1819"/>
                    </a:cxn>
                    <a:cxn ang="0">
                      <a:pos x="326" y="1663"/>
                    </a:cxn>
                    <a:cxn ang="0">
                      <a:pos x="183" y="1684"/>
                    </a:cxn>
                    <a:cxn ang="0">
                      <a:pos x="232" y="1578"/>
                    </a:cxn>
                    <a:cxn ang="0">
                      <a:pos x="202" y="1520"/>
                    </a:cxn>
                    <a:cxn ang="0">
                      <a:pos x="242" y="1501"/>
                    </a:cxn>
                    <a:cxn ang="0">
                      <a:pos x="262" y="1565"/>
                    </a:cxn>
                    <a:cxn ang="0">
                      <a:pos x="395" y="1690"/>
                    </a:cxn>
                    <a:cxn ang="0">
                      <a:pos x="455" y="1586"/>
                    </a:cxn>
                    <a:cxn ang="0">
                      <a:pos x="193" y="1364"/>
                    </a:cxn>
                    <a:cxn ang="0">
                      <a:pos x="212" y="1111"/>
                    </a:cxn>
                    <a:cxn ang="0">
                      <a:pos x="208" y="988"/>
                    </a:cxn>
                    <a:cxn ang="0">
                      <a:pos x="172" y="936"/>
                    </a:cxn>
                    <a:cxn ang="0">
                      <a:pos x="99" y="818"/>
                    </a:cxn>
                    <a:cxn ang="0">
                      <a:pos x="208" y="766"/>
                    </a:cxn>
                    <a:cxn ang="0">
                      <a:pos x="172" y="689"/>
                    </a:cxn>
                    <a:cxn ang="0">
                      <a:pos x="34" y="559"/>
                    </a:cxn>
                    <a:cxn ang="0">
                      <a:pos x="376" y="0"/>
                    </a:cxn>
                    <a:cxn ang="0">
                      <a:pos x="445" y="66"/>
                    </a:cxn>
                    <a:cxn ang="0">
                      <a:pos x="524" y="58"/>
                    </a:cxn>
                    <a:cxn ang="0">
                      <a:pos x="583" y="13"/>
                    </a:cxn>
                    <a:cxn ang="0">
                      <a:pos x="651" y="33"/>
                    </a:cxn>
                    <a:cxn ang="0">
                      <a:pos x="750" y="27"/>
                    </a:cxn>
                    <a:cxn ang="0">
                      <a:pos x="761" y="110"/>
                    </a:cxn>
                    <a:cxn ang="0">
                      <a:pos x="791" y="174"/>
                    </a:cxn>
                    <a:cxn ang="0">
                      <a:pos x="707" y="136"/>
                    </a:cxn>
                    <a:cxn ang="0">
                      <a:pos x="795" y="195"/>
                    </a:cxn>
                    <a:cxn ang="0">
                      <a:pos x="870" y="234"/>
                    </a:cxn>
                    <a:cxn ang="0">
                      <a:pos x="894" y="345"/>
                    </a:cxn>
                    <a:cxn ang="0">
                      <a:pos x="988" y="415"/>
                    </a:cxn>
                    <a:cxn ang="0">
                      <a:pos x="935" y="384"/>
                    </a:cxn>
                    <a:cxn ang="0">
                      <a:pos x="845" y="435"/>
                    </a:cxn>
                    <a:cxn ang="0">
                      <a:pos x="780" y="390"/>
                    </a:cxn>
                    <a:cxn ang="0">
                      <a:pos x="780" y="415"/>
                    </a:cxn>
                    <a:cxn ang="0">
                      <a:pos x="815" y="454"/>
                    </a:cxn>
                    <a:cxn ang="0">
                      <a:pos x="840" y="473"/>
                    </a:cxn>
                    <a:cxn ang="0">
                      <a:pos x="929" y="539"/>
                    </a:cxn>
                    <a:cxn ang="0">
                      <a:pos x="993" y="567"/>
                    </a:cxn>
                    <a:cxn ang="0">
                      <a:pos x="346" y="579"/>
                    </a:cxn>
                    <a:cxn ang="0">
                      <a:pos x="406" y="864"/>
                    </a:cxn>
                    <a:cxn ang="0">
                      <a:pos x="445" y="949"/>
                    </a:cxn>
                    <a:cxn ang="0">
                      <a:pos x="341" y="1027"/>
                    </a:cxn>
                    <a:cxn ang="0">
                      <a:pos x="326" y="949"/>
                    </a:cxn>
                    <a:cxn ang="0">
                      <a:pos x="341" y="1065"/>
                    </a:cxn>
                    <a:cxn ang="0">
                      <a:pos x="307" y="1144"/>
                    </a:cxn>
                    <a:cxn ang="0">
                      <a:pos x="316" y="1209"/>
                    </a:cxn>
                    <a:cxn ang="0">
                      <a:pos x="292" y="1314"/>
                    </a:cxn>
                    <a:cxn ang="0">
                      <a:pos x="406" y="1404"/>
                    </a:cxn>
                    <a:cxn ang="0">
                      <a:pos x="657" y="1547"/>
                    </a:cxn>
                    <a:cxn ang="0">
                      <a:pos x="613" y="1767"/>
                    </a:cxn>
                    <a:cxn ang="0">
                      <a:pos x="628" y="1748"/>
                    </a:cxn>
                    <a:cxn ang="0">
                      <a:pos x="666" y="1755"/>
                    </a:cxn>
                    <a:cxn ang="0">
                      <a:pos x="666" y="1617"/>
                    </a:cxn>
                    <a:cxn ang="0">
                      <a:pos x="638" y="1794"/>
                    </a:cxn>
                    <a:cxn ang="0">
                      <a:pos x="593" y="1844"/>
                    </a:cxn>
                    <a:cxn ang="0">
                      <a:pos x="514" y="1943"/>
                    </a:cxn>
                    <a:cxn ang="0">
                      <a:pos x="608" y="2029"/>
                    </a:cxn>
                    <a:cxn ang="0">
                      <a:pos x="356" y="2268"/>
                    </a:cxn>
                    <a:cxn ang="0">
                      <a:pos x="406" y="2503"/>
                    </a:cxn>
                  </a:cxnLst>
                  <a:rect l="0" t="0" r="r" b="b"/>
                  <a:pathLst>
                    <a:path w="1010" h="2504">
                      <a:moveTo>
                        <a:pt x="217" y="2450"/>
                      </a:moveTo>
                      <a:lnTo>
                        <a:pt x="183" y="2430"/>
                      </a:lnTo>
                      <a:lnTo>
                        <a:pt x="252" y="2209"/>
                      </a:lnTo>
                      <a:lnTo>
                        <a:pt x="257" y="2112"/>
                      </a:lnTo>
                      <a:lnTo>
                        <a:pt x="262" y="2105"/>
                      </a:lnTo>
                      <a:lnTo>
                        <a:pt x="326" y="2054"/>
                      </a:lnTo>
                      <a:lnTo>
                        <a:pt x="316" y="2029"/>
                      </a:lnTo>
                      <a:lnTo>
                        <a:pt x="217" y="1969"/>
                      </a:lnTo>
                      <a:lnTo>
                        <a:pt x="242" y="1975"/>
                      </a:lnTo>
                      <a:lnTo>
                        <a:pt x="247" y="1957"/>
                      </a:lnTo>
                      <a:lnTo>
                        <a:pt x="247" y="1904"/>
                      </a:lnTo>
                      <a:lnTo>
                        <a:pt x="262" y="1963"/>
                      </a:lnTo>
                      <a:lnTo>
                        <a:pt x="307" y="2008"/>
                      </a:lnTo>
                      <a:lnTo>
                        <a:pt x="326" y="2002"/>
                      </a:lnTo>
                      <a:lnTo>
                        <a:pt x="341" y="2035"/>
                      </a:lnTo>
                      <a:lnTo>
                        <a:pt x="380" y="2015"/>
                      </a:lnTo>
                      <a:lnTo>
                        <a:pt x="406" y="1969"/>
                      </a:lnTo>
                      <a:lnTo>
                        <a:pt x="430" y="1891"/>
                      </a:lnTo>
                      <a:lnTo>
                        <a:pt x="435" y="1877"/>
                      </a:lnTo>
                      <a:lnTo>
                        <a:pt x="445" y="1819"/>
                      </a:lnTo>
                      <a:lnTo>
                        <a:pt x="435" y="1788"/>
                      </a:lnTo>
                      <a:lnTo>
                        <a:pt x="425" y="1774"/>
                      </a:lnTo>
                      <a:lnTo>
                        <a:pt x="430" y="1755"/>
                      </a:lnTo>
                      <a:lnTo>
                        <a:pt x="326" y="1663"/>
                      </a:lnTo>
                      <a:lnTo>
                        <a:pt x="292" y="1663"/>
                      </a:lnTo>
                      <a:lnTo>
                        <a:pt x="296" y="1650"/>
                      </a:lnTo>
                      <a:lnTo>
                        <a:pt x="158" y="1709"/>
                      </a:lnTo>
                      <a:lnTo>
                        <a:pt x="183" y="1684"/>
                      </a:lnTo>
                      <a:lnTo>
                        <a:pt x="292" y="1644"/>
                      </a:lnTo>
                      <a:lnTo>
                        <a:pt x="262" y="1624"/>
                      </a:lnTo>
                      <a:lnTo>
                        <a:pt x="242" y="1611"/>
                      </a:lnTo>
                      <a:lnTo>
                        <a:pt x="232" y="1578"/>
                      </a:lnTo>
                      <a:lnTo>
                        <a:pt x="187" y="1559"/>
                      </a:lnTo>
                      <a:lnTo>
                        <a:pt x="178" y="1526"/>
                      </a:lnTo>
                      <a:lnTo>
                        <a:pt x="197" y="1553"/>
                      </a:lnTo>
                      <a:lnTo>
                        <a:pt x="202" y="1520"/>
                      </a:lnTo>
                      <a:lnTo>
                        <a:pt x="202" y="1404"/>
                      </a:lnTo>
                      <a:lnTo>
                        <a:pt x="232" y="1429"/>
                      </a:lnTo>
                      <a:lnTo>
                        <a:pt x="247" y="1481"/>
                      </a:lnTo>
                      <a:lnTo>
                        <a:pt x="242" y="1501"/>
                      </a:lnTo>
                      <a:lnTo>
                        <a:pt x="242" y="1520"/>
                      </a:lnTo>
                      <a:lnTo>
                        <a:pt x="271" y="1514"/>
                      </a:lnTo>
                      <a:lnTo>
                        <a:pt x="257" y="1547"/>
                      </a:lnTo>
                      <a:lnTo>
                        <a:pt x="262" y="1565"/>
                      </a:lnTo>
                      <a:lnTo>
                        <a:pt x="301" y="1605"/>
                      </a:lnTo>
                      <a:lnTo>
                        <a:pt x="307" y="1592"/>
                      </a:lnTo>
                      <a:lnTo>
                        <a:pt x="316" y="1624"/>
                      </a:lnTo>
                      <a:lnTo>
                        <a:pt x="395" y="1690"/>
                      </a:lnTo>
                      <a:lnTo>
                        <a:pt x="445" y="1709"/>
                      </a:lnTo>
                      <a:lnTo>
                        <a:pt x="484" y="1650"/>
                      </a:lnTo>
                      <a:lnTo>
                        <a:pt x="484" y="1624"/>
                      </a:lnTo>
                      <a:lnTo>
                        <a:pt x="455" y="1586"/>
                      </a:lnTo>
                      <a:lnTo>
                        <a:pt x="400" y="1540"/>
                      </a:lnTo>
                      <a:lnTo>
                        <a:pt x="316" y="1481"/>
                      </a:lnTo>
                      <a:lnTo>
                        <a:pt x="247" y="1410"/>
                      </a:lnTo>
                      <a:lnTo>
                        <a:pt x="193" y="1364"/>
                      </a:lnTo>
                      <a:lnTo>
                        <a:pt x="172" y="1299"/>
                      </a:lnTo>
                      <a:lnTo>
                        <a:pt x="168" y="1221"/>
                      </a:lnTo>
                      <a:lnTo>
                        <a:pt x="187" y="1157"/>
                      </a:lnTo>
                      <a:lnTo>
                        <a:pt x="212" y="1111"/>
                      </a:lnTo>
                      <a:lnTo>
                        <a:pt x="232" y="1085"/>
                      </a:lnTo>
                      <a:lnTo>
                        <a:pt x="262" y="988"/>
                      </a:lnTo>
                      <a:lnTo>
                        <a:pt x="247" y="968"/>
                      </a:lnTo>
                      <a:lnTo>
                        <a:pt x="208" y="988"/>
                      </a:lnTo>
                      <a:lnTo>
                        <a:pt x="168" y="994"/>
                      </a:lnTo>
                      <a:lnTo>
                        <a:pt x="99" y="988"/>
                      </a:lnTo>
                      <a:lnTo>
                        <a:pt x="168" y="955"/>
                      </a:lnTo>
                      <a:lnTo>
                        <a:pt x="172" y="936"/>
                      </a:lnTo>
                      <a:lnTo>
                        <a:pt x="228" y="930"/>
                      </a:lnTo>
                      <a:lnTo>
                        <a:pt x="228" y="910"/>
                      </a:lnTo>
                      <a:lnTo>
                        <a:pt x="144" y="891"/>
                      </a:lnTo>
                      <a:lnTo>
                        <a:pt x="99" y="818"/>
                      </a:lnTo>
                      <a:lnTo>
                        <a:pt x="129" y="747"/>
                      </a:lnTo>
                      <a:lnTo>
                        <a:pt x="222" y="832"/>
                      </a:lnTo>
                      <a:lnTo>
                        <a:pt x="232" y="805"/>
                      </a:lnTo>
                      <a:lnTo>
                        <a:pt x="208" y="766"/>
                      </a:lnTo>
                      <a:lnTo>
                        <a:pt x="217" y="741"/>
                      </a:lnTo>
                      <a:lnTo>
                        <a:pt x="183" y="708"/>
                      </a:lnTo>
                      <a:lnTo>
                        <a:pt x="163" y="734"/>
                      </a:lnTo>
                      <a:lnTo>
                        <a:pt x="172" y="689"/>
                      </a:lnTo>
                      <a:lnTo>
                        <a:pt x="158" y="650"/>
                      </a:lnTo>
                      <a:lnTo>
                        <a:pt x="84" y="623"/>
                      </a:lnTo>
                      <a:lnTo>
                        <a:pt x="30" y="610"/>
                      </a:lnTo>
                      <a:lnTo>
                        <a:pt x="34" y="559"/>
                      </a:lnTo>
                      <a:lnTo>
                        <a:pt x="0" y="332"/>
                      </a:lnTo>
                      <a:lnTo>
                        <a:pt x="370" y="13"/>
                      </a:lnTo>
                      <a:lnTo>
                        <a:pt x="361" y="46"/>
                      </a:lnTo>
                      <a:lnTo>
                        <a:pt x="376" y="0"/>
                      </a:lnTo>
                      <a:lnTo>
                        <a:pt x="380" y="27"/>
                      </a:lnTo>
                      <a:lnTo>
                        <a:pt x="400" y="58"/>
                      </a:lnTo>
                      <a:lnTo>
                        <a:pt x="440" y="39"/>
                      </a:lnTo>
                      <a:lnTo>
                        <a:pt x="445" y="66"/>
                      </a:lnTo>
                      <a:lnTo>
                        <a:pt x="484" y="46"/>
                      </a:lnTo>
                      <a:lnTo>
                        <a:pt x="494" y="66"/>
                      </a:lnTo>
                      <a:lnTo>
                        <a:pt x="514" y="39"/>
                      </a:lnTo>
                      <a:lnTo>
                        <a:pt x="524" y="58"/>
                      </a:lnTo>
                      <a:lnTo>
                        <a:pt x="539" y="27"/>
                      </a:lnTo>
                      <a:lnTo>
                        <a:pt x="558" y="13"/>
                      </a:lnTo>
                      <a:lnTo>
                        <a:pt x="568" y="27"/>
                      </a:lnTo>
                      <a:lnTo>
                        <a:pt x="583" y="13"/>
                      </a:lnTo>
                      <a:lnTo>
                        <a:pt x="598" y="39"/>
                      </a:lnTo>
                      <a:lnTo>
                        <a:pt x="617" y="39"/>
                      </a:lnTo>
                      <a:lnTo>
                        <a:pt x="628" y="13"/>
                      </a:lnTo>
                      <a:lnTo>
                        <a:pt x="651" y="33"/>
                      </a:lnTo>
                      <a:lnTo>
                        <a:pt x="662" y="52"/>
                      </a:lnTo>
                      <a:lnTo>
                        <a:pt x="707" y="39"/>
                      </a:lnTo>
                      <a:lnTo>
                        <a:pt x="731" y="27"/>
                      </a:lnTo>
                      <a:lnTo>
                        <a:pt x="750" y="27"/>
                      </a:lnTo>
                      <a:lnTo>
                        <a:pt x="791" y="46"/>
                      </a:lnTo>
                      <a:lnTo>
                        <a:pt x="776" y="66"/>
                      </a:lnTo>
                      <a:lnTo>
                        <a:pt x="776" y="97"/>
                      </a:lnTo>
                      <a:lnTo>
                        <a:pt x="761" y="110"/>
                      </a:lnTo>
                      <a:lnTo>
                        <a:pt x="771" y="118"/>
                      </a:lnTo>
                      <a:lnTo>
                        <a:pt x="791" y="124"/>
                      </a:lnTo>
                      <a:lnTo>
                        <a:pt x="791" y="143"/>
                      </a:lnTo>
                      <a:lnTo>
                        <a:pt x="791" y="174"/>
                      </a:lnTo>
                      <a:lnTo>
                        <a:pt x="776" y="195"/>
                      </a:lnTo>
                      <a:lnTo>
                        <a:pt x="776" y="162"/>
                      </a:lnTo>
                      <a:lnTo>
                        <a:pt x="756" y="136"/>
                      </a:lnTo>
                      <a:lnTo>
                        <a:pt x="707" y="136"/>
                      </a:lnTo>
                      <a:lnTo>
                        <a:pt x="711" y="168"/>
                      </a:lnTo>
                      <a:lnTo>
                        <a:pt x="736" y="168"/>
                      </a:lnTo>
                      <a:lnTo>
                        <a:pt x="756" y="174"/>
                      </a:lnTo>
                      <a:lnTo>
                        <a:pt x="795" y="195"/>
                      </a:lnTo>
                      <a:lnTo>
                        <a:pt x="815" y="195"/>
                      </a:lnTo>
                      <a:lnTo>
                        <a:pt x="845" y="174"/>
                      </a:lnTo>
                      <a:lnTo>
                        <a:pt x="840" y="207"/>
                      </a:lnTo>
                      <a:lnTo>
                        <a:pt x="870" y="234"/>
                      </a:lnTo>
                      <a:lnTo>
                        <a:pt x="840" y="259"/>
                      </a:lnTo>
                      <a:lnTo>
                        <a:pt x="849" y="286"/>
                      </a:lnTo>
                      <a:lnTo>
                        <a:pt x="864" y="312"/>
                      </a:lnTo>
                      <a:lnTo>
                        <a:pt x="894" y="345"/>
                      </a:lnTo>
                      <a:lnTo>
                        <a:pt x="929" y="357"/>
                      </a:lnTo>
                      <a:lnTo>
                        <a:pt x="935" y="365"/>
                      </a:lnTo>
                      <a:lnTo>
                        <a:pt x="969" y="384"/>
                      </a:lnTo>
                      <a:lnTo>
                        <a:pt x="988" y="415"/>
                      </a:lnTo>
                      <a:lnTo>
                        <a:pt x="998" y="429"/>
                      </a:lnTo>
                      <a:lnTo>
                        <a:pt x="984" y="435"/>
                      </a:lnTo>
                      <a:lnTo>
                        <a:pt x="969" y="409"/>
                      </a:lnTo>
                      <a:lnTo>
                        <a:pt x="935" y="384"/>
                      </a:lnTo>
                      <a:lnTo>
                        <a:pt x="920" y="409"/>
                      </a:lnTo>
                      <a:lnTo>
                        <a:pt x="885" y="423"/>
                      </a:lnTo>
                      <a:lnTo>
                        <a:pt x="885" y="403"/>
                      </a:lnTo>
                      <a:lnTo>
                        <a:pt x="845" y="435"/>
                      </a:lnTo>
                      <a:lnTo>
                        <a:pt x="855" y="415"/>
                      </a:lnTo>
                      <a:lnTo>
                        <a:pt x="845" y="397"/>
                      </a:lnTo>
                      <a:lnTo>
                        <a:pt x="810" y="397"/>
                      </a:lnTo>
                      <a:lnTo>
                        <a:pt x="780" y="390"/>
                      </a:lnTo>
                      <a:lnTo>
                        <a:pt x="746" y="370"/>
                      </a:lnTo>
                      <a:lnTo>
                        <a:pt x="746" y="397"/>
                      </a:lnTo>
                      <a:lnTo>
                        <a:pt x="750" y="409"/>
                      </a:lnTo>
                      <a:lnTo>
                        <a:pt x="780" y="415"/>
                      </a:lnTo>
                      <a:lnTo>
                        <a:pt x="806" y="423"/>
                      </a:lnTo>
                      <a:lnTo>
                        <a:pt x="836" y="435"/>
                      </a:lnTo>
                      <a:lnTo>
                        <a:pt x="845" y="454"/>
                      </a:lnTo>
                      <a:lnTo>
                        <a:pt x="815" y="454"/>
                      </a:lnTo>
                      <a:lnTo>
                        <a:pt x="786" y="448"/>
                      </a:lnTo>
                      <a:lnTo>
                        <a:pt x="786" y="473"/>
                      </a:lnTo>
                      <a:lnTo>
                        <a:pt x="806" y="481"/>
                      </a:lnTo>
                      <a:lnTo>
                        <a:pt x="840" y="473"/>
                      </a:lnTo>
                      <a:lnTo>
                        <a:pt x="864" y="467"/>
                      </a:lnTo>
                      <a:lnTo>
                        <a:pt x="879" y="448"/>
                      </a:lnTo>
                      <a:lnTo>
                        <a:pt x="899" y="525"/>
                      </a:lnTo>
                      <a:lnTo>
                        <a:pt x="929" y="539"/>
                      </a:lnTo>
                      <a:lnTo>
                        <a:pt x="948" y="559"/>
                      </a:lnTo>
                      <a:lnTo>
                        <a:pt x="963" y="552"/>
                      </a:lnTo>
                      <a:lnTo>
                        <a:pt x="973" y="539"/>
                      </a:lnTo>
                      <a:lnTo>
                        <a:pt x="993" y="567"/>
                      </a:lnTo>
                      <a:lnTo>
                        <a:pt x="1009" y="573"/>
                      </a:lnTo>
                      <a:lnTo>
                        <a:pt x="840" y="592"/>
                      </a:lnTo>
                      <a:lnTo>
                        <a:pt x="602" y="552"/>
                      </a:lnTo>
                      <a:lnTo>
                        <a:pt x="346" y="579"/>
                      </a:lnTo>
                      <a:lnTo>
                        <a:pt x="316" y="734"/>
                      </a:lnTo>
                      <a:lnTo>
                        <a:pt x="376" y="878"/>
                      </a:lnTo>
                      <a:lnTo>
                        <a:pt x="385" y="845"/>
                      </a:lnTo>
                      <a:lnTo>
                        <a:pt x="406" y="864"/>
                      </a:lnTo>
                      <a:lnTo>
                        <a:pt x="391" y="922"/>
                      </a:lnTo>
                      <a:lnTo>
                        <a:pt x="410" y="949"/>
                      </a:lnTo>
                      <a:lnTo>
                        <a:pt x="430" y="891"/>
                      </a:lnTo>
                      <a:lnTo>
                        <a:pt x="445" y="949"/>
                      </a:lnTo>
                      <a:lnTo>
                        <a:pt x="435" y="1021"/>
                      </a:lnTo>
                      <a:lnTo>
                        <a:pt x="415" y="1052"/>
                      </a:lnTo>
                      <a:lnTo>
                        <a:pt x="380" y="1059"/>
                      </a:lnTo>
                      <a:lnTo>
                        <a:pt x="341" y="1027"/>
                      </a:lnTo>
                      <a:lnTo>
                        <a:pt x="356" y="1001"/>
                      </a:lnTo>
                      <a:lnTo>
                        <a:pt x="365" y="1001"/>
                      </a:lnTo>
                      <a:lnTo>
                        <a:pt x="376" y="955"/>
                      </a:lnTo>
                      <a:lnTo>
                        <a:pt x="326" y="949"/>
                      </a:lnTo>
                      <a:lnTo>
                        <a:pt x="316" y="994"/>
                      </a:lnTo>
                      <a:lnTo>
                        <a:pt x="326" y="1027"/>
                      </a:lnTo>
                      <a:lnTo>
                        <a:pt x="346" y="1040"/>
                      </a:lnTo>
                      <a:lnTo>
                        <a:pt x="341" y="1065"/>
                      </a:lnTo>
                      <a:lnTo>
                        <a:pt x="336" y="1085"/>
                      </a:lnTo>
                      <a:lnTo>
                        <a:pt x="331" y="1098"/>
                      </a:lnTo>
                      <a:lnTo>
                        <a:pt x="316" y="1085"/>
                      </a:lnTo>
                      <a:lnTo>
                        <a:pt x="307" y="1144"/>
                      </a:lnTo>
                      <a:lnTo>
                        <a:pt x="301" y="1163"/>
                      </a:lnTo>
                      <a:lnTo>
                        <a:pt x="296" y="1177"/>
                      </a:lnTo>
                      <a:lnTo>
                        <a:pt x="301" y="1202"/>
                      </a:lnTo>
                      <a:lnTo>
                        <a:pt x="316" y="1209"/>
                      </a:lnTo>
                      <a:lnTo>
                        <a:pt x="307" y="1235"/>
                      </a:lnTo>
                      <a:lnTo>
                        <a:pt x="286" y="1248"/>
                      </a:lnTo>
                      <a:lnTo>
                        <a:pt x="281" y="1273"/>
                      </a:lnTo>
                      <a:lnTo>
                        <a:pt x="292" y="1314"/>
                      </a:lnTo>
                      <a:lnTo>
                        <a:pt x="307" y="1339"/>
                      </a:lnTo>
                      <a:lnTo>
                        <a:pt x="326" y="1357"/>
                      </a:lnTo>
                      <a:lnTo>
                        <a:pt x="346" y="1351"/>
                      </a:lnTo>
                      <a:lnTo>
                        <a:pt x="406" y="1404"/>
                      </a:lnTo>
                      <a:lnTo>
                        <a:pt x="425" y="1429"/>
                      </a:lnTo>
                      <a:lnTo>
                        <a:pt x="533" y="1508"/>
                      </a:lnTo>
                      <a:lnTo>
                        <a:pt x="602" y="1495"/>
                      </a:lnTo>
                      <a:lnTo>
                        <a:pt x="657" y="1547"/>
                      </a:lnTo>
                      <a:lnTo>
                        <a:pt x="593" y="1644"/>
                      </a:lnTo>
                      <a:lnTo>
                        <a:pt x="543" y="1774"/>
                      </a:lnTo>
                      <a:lnTo>
                        <a:pt x="583" y="1774"/>
                      </a:lnTo>
                      <a:lnTo>
                        <a:pt x="613" y="1767"/>
                      </a:lnTo>
                      <a:lnTo>
                        <a:pt x="617" y="1650"/>
                      </a:lnTo>
                      <a:lnTo>
                        <a:pt x="617" y="1703"/>
                      </a:lnTo>
                      <a:lnTo>
                        <a:pt x="623" y="1722"/>
                      </a:lnTo>
                      <a:lnTo>
                        <a:pt x="628" y="1748"/>
                      </a:lnTo>
                      <a:lnTo>
                        <a:pt x="617" y="1767"/>
                      </a:lnTo>
                      <a:lnTo>
                        <a:pt x="623" y="1788"/>
                      </a:lnTo>
                      <a:lnTo>
                        <a:pt x="642" y="1755"/>
                      </a:lnTo>
                      <a:lnTo>
                        <a:pt x="666" y="1755"/>
                      </a:lnTo>
                      <a:lnTo>
                        <a:pt x="651" y="1578"/>
                      </a:lnTo>
                      <a:lnTo>
                        <a:pt x="666" y="1547"/>
                      </a:lnTo>
                      <a:lnTo>
                        <a:pt x="651" y="1605"/>
                      </a:lnTo>
                      <a:lnTo>
                        <a:pt x="666" y="1617"/>
                      </a:lnTo>
                      <a:lnTo>
                        <a:pt x="651" y="1670"/>
                      </a:lnTo>
                      <a:lnTo>
                        <a:pt x="662" y="1722"/>
                      </a:lnTo>
                      <a:lnTo>
                        <a:pt x="682" y="1767"/>
                      </a:lnTo>
                      <a:lnTo>
                        <a:pt x="638" y="1794"/>
                      </a:lnTo>
                      <a:lnTo>
                        <a:pt x="602" y="1813"/>
                      </a:lnTo>
                      <a:lnTo>
                        <a:pt x="647" y="1852"/>
                      </a:lnTo>
                      <a:lnTo>
                        <a:pt x="617" y="1858"/>
                      </a:lnTo>
                      <a:lnTo>
                        <a:pt x="593" y="1844"/>
                      </a:lnTo>
                      <a:lnTo>
                        <a:pt x="539" y="1833"/>
                      </a:lnTo>
                      <a:lnTo>
                        <a:pt x="533" y="1891"/>
                      </a:lnTo>
                      <a:lnTo>
                        <a:pt x="539" y="1904"/>
                      </a:lnTo>
                      <a:lnTo>
                        <a:pt x="514" y="1943"/>
                      </a:lnTo>
                      <a:lnTo>
                        <a:pt x="494" y="1983"/>
                      </a:lnTo>
                      <a:lnTo>
                        <a:pt x="494" y="2029"/>
                      </a:lnTo>
                      <a:lnTo>
                        <a:pt x="613" y="2008"/>
                      </a:lnTo>
                      <a:lnTo>
                        <a:pt x="608" y="2029"/>
                      </a:lnTo>
                      <a:lnTo>
                        <a:pt x="588" y="2047"/>
                      </a:lnTo>
                      <a:lnTo>
                        <a:pt x="484" y="2060"/>
                      </a:lnTo>
                      <a:lnTo>
                        <a:pt x="415" y="2170"/>
                      </a:lnTo>
                      <a:lnTo>
                        <a:pt x="356" y="2268"/>
                      </a:lnTo>
                      <a:lnTo>
                        <a:pt x="341" y="2287"/>
                      </a:lnTo>
                      <a:lnTo>
                        <a:pt x="341" y="2359"/>
                      </a:lnTo>
                      <a:lnTo>
                        <a:pt x="370" y="2353"/>
                      </a:lnTo>
                      <a:lnTo>
                        <a:pt x="406" y="2503"/>
                      </a:lnTo>
                      <a:lnTo>
                        <a:pt x="217" y="2450"/>
                      </a:lnTo>
                    </a:path>
                  </a:pathLst>
                </a:custGeom>
                <a:solidFill>
                  <a:schemeClr val="bg2"/>
                </a:solidFill>
                <a:ln w="9525" cap="rnd">
                  <a:noFill/>
                  <a:round/>
                  <a:headEnd/>
                  <a:tailEnd/>
                </a:ln>
                <a:effectLst/>
              </p:spPr>
              <p:txBody>
                <a:bodyPr/>
                <a:lstStyle/>
                <a:p>
                  <a:pPr>
                    <a:defRPr/>
                  </a:pPr>
                  <a:endParaRPr lang="en-US"/>
                </a:p>
              </p:txBody>
            </p:sp>
            <p:sp>
              <p:nvSpPr>
                <p:cNvPr id="13" name="Freeform 9"/>
                <p:cNvSpPr>
                  <a:spLocks/>
                </p:cNvSpPr>
                <p:nvPr/>
              </p:nvSpPr>
              <p:spPr bwMode="ltGray">
                <a:xfrm>
                  <a:off x="4574" y="1061"/>
                  <a:ext cx="1197" cy="1121"/>
                </a:xfrm>
                <a:custGeom>
                  <a:avLst/>
                  <a:gdLst/>
                  <a:ahLst/>
                  <a:cxnLst>
                    <a:cxn ang="0">
                      <a:pos x="465" y="926"/>
                    </a:cxn>
                    <a:cxn ang="0">
                      <a:pos x="420" y="816"/>
                    </a:cxn>
                    <a:cxn ang="0">
                      <a:pos x="287" y="647"/>
                    </a:cxn>
                    <a:cxn ang="0">
                      <a:pos x="296" y="738"/>
                    </a:cxn>
                    <a:cxn ang="0">
                      <a:pos x="326" y="861"/>
                    </a:cxn>
                    <a:cxn ang="0">
                      <a:pos x="277" y="797"/>
                    </a:cxn>
                    <a:cxn ang="0">
                      <a:pos x="217" y="797"/>
                    </a:cxn>
                    <a:cxn ang="0">
                      <a:pos x="217" y="744"/>
                    </a:cxn>
                    <a:cxn ang="0">
                      <a:pos x="202" y="699"/>
                    </a:cxn>
                    <a:cxn ang="0">
                      <a:pos x="109" y="771"/>
                    </a:cxn>
                    <a:cxn ang="0">
                      <a:pos x="69" y="674"/>
                    </a:cxn>
                    <a:cxn ang="0">
                      <a:pos x="159" y="674"/>
                    </a:cxn>
                    <a:cxn ang="0">
                      <a:pos x="202" y="641"/>
                    </a:cxn>
                    <a:cxn ang="0">
                      <a:pos x="247" y="595"/>
                    </a:cxn>
                    <a:cxn ang="0">
                      <a:pos x="223" y="512"/>
                    </a:cxn>
                    <a:cxn ang="0">
                      <a:pos x="202" y="460"/>
                    </a:cxn>
                    <a:cxn ang="0">
                      <a:pos x="118" y="396"/>
                    </a:cxn>
                    <a:cxn ang="0">
                      <a:pos x="307" y="13"/>
                    </a:cxn>
                    <a:cxn ang="0">
                      <a:pos x="842" y="156"/>
                    </a:cxn>
                    <a:cxn ang="0">
                      <a:pos x="881" y="168"/>
                    </a:cxn>
                    <a:cxn ang="0">
                      <a:pos x="976" y="162"/>
                    </a:cxn>
                    <a:cxn ang="0">
                      <a:pos x="985" y="220"/>
                    </a:cxn>
                    <a:cxn ang="0">
                      <a:pos x="1070" y="272"/>
                    </a:cxn>
                    <a:cxn ang="0">
                      <a:pos x="1109" y="305"/>
                    </a:cxn>
                    <a:cxn ang="0">
                      <a:pos x="1040" y="285"/>
                    </a:cxn>
                    <a:cxn ang="0">
                      <a:pos x="1005" y="337"/>
                    </a:cxn>
                    <a:cxn ang="0">
                      <a:pos x="926" y="285"/>
                    </a:cxn>
                    <a:cxn ang="0">
                      <a:pos x="1040" y="375"/>
                    </a:cxn>
                    <a:cxn ang="0">
                      <a:pos x="1196" y="460"/>
                    </a:cxn>
                    <a:cxn ang="0">
                      <a:pos x="1094" y="454"/>
                    </a:cxn>
                    <a:cxn ang="0">
                      <a:pos x="1196" y="500"/>
                    </a:cxn>
                    <a:cxn ang="0">
                      <a:pos x="1196" y="637"/>
                    </a:cxn>
                    <a:cxn ang="0">
                      <a:pos x="1134" y="724"/>
                    </a:cxn>
                    <a:cxn ang="0">
                      <a:pos x="1173" y="816"/>
                    </a:cxn>
                    <a:cxn ang="0">
                      <a:pos x="1104" y="764"/>
                    </a:cxn>
                    <a:cxn ang="0">
                      <a:pos x="1074" y="666"/>
                    </a:cxn>
                    <a:cxn ang="0">
                      <a:pos x="965" y="692"/>
                    </a:cxn>
                    <a:cxn ang="0">
                      <a:pos x="931" y="816"/>
                    </a:cxn>
                    <a:cxn ang="0">
                      <a:pos x="881" y="705"/>
                    </a:cxn>
                    <a:cxn ang="0">
                      <a:pos x="832" y="791"/>
                    </a:cxn>
                    <a:cxn ang="0">
                      <a:pos x="822" y="783"/>
                    </a:cxn>
                    <a:cxn ang="0">
                      <a:pos x="768" y="849"/>
                    </a:cxn>
                    <a:cxn ang="0">
                      <a:pos x="634" y="771"/>
                    </a:cxn>
                    <a:cxn ang="0">
                      <a:pos x="624" y="822"/>
                    </a:cxn>
                    <a:cxn ang="0">
                      <a:pos x="728" y="893"/>
                    </a:cxn>
                    <a:cxn ang="0">
                      <a:pos x="649" y="918"/>
                    </a:cxn>
                    <a:cxn ang="0">
                      <a:pos x="866" y="959"/>
                    </a:cxn>
                    <a:cxn ang="0">
                      <a:pos x="733" y="959"/>
                    </a:cxn>
                    <a:cxn ang="0">
                      <a:pos x="733" y="997"/>
                    </a:cxn>
                    <a:cxn ang="0">
                      <a:pos x="782" y="1003"/>
                    </a:cxn>
                    <a:cxn ang="0">
                      <a:pos x="668" y="1003"/>
                    </a:cxn>
                    <a:cxn ang="0">
                      <a:pos x="624" y="1055"/>
                    </a:cxn>
                    <a:cxn ang="0">
                      <a:pos x="410" y="1049"/>
                    </a:cxn>
                    <a:cxn ang="0">
                      <a:pos x="615" y="1074"/>
                    </a:cxn>
                    <a:cxn ang="0">
                      <a:pos x="376" y="1094"/>
                    </a:cxn>
                  </a:cxnLst>
                  <a:rect l="0" t="0" r="r" b="b"/>
                  <a:pathLst>
                    <a:path w="1197" h="1121">
                      <a:moveTo>
                        <a:pt x="336" y="1036"/>
                      </a:moveTo>
                      <a:lnTo>
                        <a:pt x="376" y="1003"/>
                      </a:lnTo>
                      <a:lnTo>
                        <a:pt x="430" y="926"/>
                      </a:lnTo>
                      <a:lnTo>
                        <a:pt x="465" y="926"/>
                      </a:lnTo>
                      <a:lnTo>
                        <a:pt x="474" y="893"/>
                      </a:lnTo>
                      <a:lnTo>
                        <a:pt x="445" y="875"/>
                      </a:lnTo>
                      <a:lnTo>
                        <a:pt x="445" y="829"/>
                      </a:lnTo>
                      <a:lnTo>
                        <a:pt x="420" y="816"/>
                      </a:lnTo>
                      <a:lnTo>
                        <a:pt x="346" y="724"/>
                      </a:lnTo>
                      <a:lnTo>
                        <a:pt x="356" y="705"/>
                      </a:lnTo>
                      <a:lnTo>
                        <a:pt x="307" y="641"/>
                      </a:lnTo>
                      <a:lnTo>
                        <a:pt x="287" y="647"/>
                      </a:lnTo>
                      <a:lnTo>
                        <a:pt x="277" y="680"/>
                      </a:lnTo>
                      <a:lnTo>
                        <a:pt x="287" y="699"/>
                      </a:lnTo>
                      <a:lnTo>
                        <a:pt x="296" y="705"/>
                      </a:lnTo>
                      <a:lnTo>
                        <a:pt x="296" y="738"/>
                      </a:lnTo>
                      <a:lnTo>
                        <a:pt x="287" y="732"/>
                      </a:lnTo>
                      <a:lnTo>
                        <a:pt x="311" y="797"/>
                      </a:lnTo>
                      <a:lnTo>
                        <a:pt x="336" y="829"/>
                      </a:lnTo>
                      <a:lnTo>
                        <a:pt x="326" y="861"/>
                      </a:lnTo>
                      <a:lnTo>
                        <a:pt x="316" y="816"/>
                      </a:lnTo>
                      <a:lnTo>
                        <a:pt x="296" y="835"/>
                      </a:lnTo>
                      <a:lnTo>
                        <a:pt x="292" y="804"/>
                      </a:lnTo>
                      <a:lnTo>
                        <a:pt x="277" y="797"/>
                      </a:lnTo>
                      <a:lnTo>
                        <a:pt x="267" y="816"/>
                      </a:lnTo>
                      <a:lnTo>
                        <a:pt x="257" y="797"/>
                      </a:lnTo>
                      <a:lnTo>
                        <a:pt x="257" y="777"/>
                      </a:lnTo>
                      <a:lnTo>
                        <a:pt x="217" y="797"/>
                      </a:lnTo>
                      <a:lnTo>
                        <a:pt x="202" y="783"/>
                      </a:lnTo>
                      <a:lnTo>
                        <a:pt x="242" y="764"/>
                      </a:lnTo>
                      <a:lnTo>
                        <a:pt x="247" y="744"/>
                      </a:lnTo>
                      <a:lnTo>
                        <a:pt x="217" y="744"/>
                      </a:lnTo>
                      <a:lnTo>
                        <a:pt x="208" y="771"/>
                      </a:lnTo>
                      <a:lnTo>
                        <a:pt x="174" y="744"/>
                      </a:lnTo>
                      <a:lnTo>
                        <a:pt x="212" y="718"/>
                      </a:lnTo>
                      <a:lnTo>
                        <a:pt x="202" y="699"/>
                      </a:lnTo>
                      <a:lnTo>
                        <a:pt x="174" y="711"/>
                      </a:lnTo>
                      <a:lnTo>
                        <a:pt x="159" y="732"/>
                      </a:lnTo>
                      <a:lnTo>
                        <a:pt x="159" y="744"/>
                      </a:lnTo>
                      <a:lnTo>
                        <a:pt x="109" y="771"/>
                      </a:lnTo>
                      <a:lnTo>
                        <a:pt x="109" y="738"/>
                      </a:lnTo>
                      <a:lnTo>
                        <a:pt x="69" y="758"/>
                      </a:lnTo>
                      <a:lnTo>
                        <a:pt x="75" y="711"/>
                      </a:lnTo>
                      <a:lnTo>
                        <a:pt x="69" y="674"/>
                      </a:lnTo>
                      <a:lnTo>
                        <a:pt x="88" y="680"/>
                      </a:lnTo>
                      <a:lnTo>
                        <a:pt x="94" y="699"/>
                      </a:lnTo>
                      <a:lnTo>
                        <a:pt x="118" y="686"/>
                      </a:lnTo>
                      <a:lnTo>
                        <a:pt x="159" y="674"/>
                      </a:lnTo>
                      <a:lnTo>
                        <a:pt x="174" y="680"/>
                      </a:lnTo>
                      <a:lnTo>
                        <a:pt x="178" y="635"/>
                      </a:lnTo>
                      <a:lnTo>
                        <a:pt x="193" y="666"/>
                      </a:lnTo>
                      <a:lnTo>
                        <a:pt x="202" y="641"/>
                      </a:lnTo>
                      <a:lnTo>
                        <a:pt x="217" y="622"/>
                      </a:lnTo>
                      <a:lnTo>
                        <a:pt x="242" y="635"/>
                      </a:lnTo>
                      <a:lnTo>
                        <a:pt x="252" y="609"/>
                      </a:lnTo>
                      <a:lnTo>
                        <a:pt x="247" y="595"/>
                      </a:lnTo>
                      <a:lnTo>
                        <a:pt x="202" y="589"/>
                      </a:lnTo>
                      <a:lnTo>
                        <a:pt x="153" y="576"/>
                      </a:lnTo>
                      <a:lnTo>
                        <a:pt x="193" y="524"/>
                      </a:lnTo>
                      <a:lnTo>
                        <a:pt x="223" y="512"/>
                      </a:lnTo>
                      <a:lnTo>
                        <a:pt x="223" y="485"/>
                      </a:lnTo>
                      <a:lnTo>
                        <a:pt x="227" y="499"/>
                      </a:lnTo>
                      <a:lnTo>
                        <a:pt x="193" y="479"/>
                      </a:lnTo>
                      <a:lnTo>
                        <a:pt x="202" y="460"/>
                      </a:lnTo>
                      <a:lnTo>
                        <a:pt x="242" y="447"/>
                      </a:lnTo>
                      <a:lnTo>
                        <a:pt x="242" y="427"/>
                      </a:lnTo>
                      <a:lnTo>
                        <a:pt x="183" y="427"/>
                      </a:lnTo>
                      <a:lnTo>
                        <a:pt x="118" y="396"/>
                      </a:lnTo>
                      <a:lnTo>
                        <a:pt x="30" y="337"/>
                      </a:lnTo>
                      <a:lnTo>
                        <a:pt x="0" y="162"/>
                      </a:lnTo>
                      <a:lnTo>
                        <a:pt x="118" y="0"/>
                      </a:lnTo>
                      <a:lnTo>
                        <a:pt x="307" y="13"/>
                      </a:lnTo>
                      <a:lnTo>
                        <a:pt x="619" y="156"/>
                      </a:lnTo>
                      <a:lnTo>
                        <a:pt x="653" y="110"/>
                      </a:lnTo>
                      <a:lnTo>
                        <a:pt x="772" y="162"/>
                      </a:lnTo>
                      <a:lnTo>
                        <a:pt x="842" y="156"/>
                      </a:lnTo>
                      <a:lnTo>
                        <a:pt x="836" y="104"/>
                      </a:lnTo>
                      <a:lnTo>
                        <a:pt x="866" y="137"/>
                      </a:lnTo>
                      <a:lnTo>
                        <a:pt x="911" y="137"/>
                      </a:lnTo>
                      <a:lnTo>
                        <a:pt x="881" y="168"/>
                      </a:lnTo>
                      <a:lnTo>
                        <a:pt x="891" y="187"/>
                      </a:lnTo>
                      <a:lnTo>
                        <a:pt x="901" y="168"/>
                      </a:lnTo>
                      <a:lnTo>
                        <a:pt x="920" y="174"/>
                      </a:lnTo>
                      <a:lnTo>
                        <a:pt x="976" y="162"/>
                      </a:lnTo>
                      <a:lnTo>
                        <a:pt x="1000" y="201"/>
                      </a:lnTo>
                      <a:lnTo>
                        <a:pt x="971" y="201"/>
                      </a:lnTo>
                      <a:lnTo>
                        <a:pt x="950" y="220"/>
                      </a:lnTo>
                      <a:lnTo>
                        <a:pt x="985" y="220"/>
                      </a:lnTo>
                      <a:lnTo>
                        <a:pt x="1010" y="220"/>
                      </a:lnTo>
                      <a:lnTo>
                        <a:pt x="1025" y="201"/>
                      </a:lnTo>
                      <a:lnTo>
                        <a:pt x="1055" y="239"/>
                      </a:lnTo>
                      <a:lnTo>
                        <a:pt x="1070" y="272"/>
                      </a:lnTo>
                      <a:lnTo>
                        <a:pt x="1098" y="220"/>
                      </a:lnTo>
                      <a:lnTo>
                        <a:pt x="1098" y="253"/>
                      </a:lnTo>
                      <a:lnTo>
                        <a:pt x="1148" y="266"/>
                      </a:lnTo>
                      <a:lnTo>
                        <a:pt x="1109" y="305"/>
                      </a:lnTo>
                      <a:lnTo>
                        <a:pt x="1079" y="310"/>
                      </a:lnTo>
                      <a:lnTo>
                        <a:pt x="1059" y="343"/>
                      </a:lnTo>
                      <a:lnTo>
                        <a:pt x="1015" y="337"/>
                      </a:lnTo>
                      <a:lnTo>
                        <a:pt x="1040" y="285"/>
                      </a:lnTo>
                      <a:lnTo>
                        <a:pt x="1020" y="253"/>
                      </a:lnTo>
                      <a:lnTo>
                        <a:pt x="1005" y="278"/>
                      </a:lnTo>
                      <a:lnTo>
                        <a:pt x="1020" y="310"/>
                      </a:lnTo>
                      <a:lnTo>
                        <a:pt x="1005" y="337"/>
                      </a:lnTo>
                      <a:lnTo>
                        <a:pt x="1000" y="310"/>
                      </a:lnTo>
                      <a:lnTo>
                        <a:pt x="976" y="291"/>
                      </a:lnTo>
                      <a:lnTo>
                        <a:pt x="941" y="272"/>
                      </a:lnTo>
                      <a:lnTo>
                        <a:pt x="926" y="285"/>
                      </a:lnTo>
                      <a:lnTo>
                        <a:pt x="950" y="305"/>
                      </a:lnTo>
                      <a:lnTo>
                        <a:pt x="980" y="324"/>
                      </a:lnTo>
                      <a:lnTo>
                        <a:pt x="995" y="362"/>
                      </a:lnTo>
                      <a:lnTo>
                        <a:pt x="1040" y="375"/>
                      </a:lnTo>
                      <a:lnTo>
                        <a:pt x="1098" y="343"/>
                      </a:lnTo>
                      <a:lnTo>
                        <a:pt x="1109" y="375"/>
                      </a:lnTo>
                      <a:lnTo>
                        <a:pt x="1196" y="386"/>
                      </a:lnTo>
                      <a:lnTo>
                        <a:pt x="1196" y="460"/>
                      </a:lnTo>
                      <a:lnTo>
                        <a:pt x="1119" y="441"/>
                      </a:lnTo>
                      <a:lnTo>
                        <a:pt x="1084" y="421"/>
                      </a:lnTo>
                      <a:lnTo>
                        <a:pt x="1074" y="460"/>
                      </a:lnTo>
                      <a:lnTo>
                        <a:pt x="1094" y="454"/>
                      </a:lnTo>
                      <a:lnTo>
                        <a:pt x="1104" y="466"/>
                      </a:lnTo>
                      <a:lnTo>
                        <a:pt x="1098" y="493"/>
                      </a:lnTo>
                      <a:lnTo>
                        <a:pt x="1163" y="499"/>
                      </a:lnTo>
                      <a:lnTo>
                        <a:pt x="1196" y="500"/>
                      </a:lnTo>
                      <a:lnTo>
                        <a:pt x="1196" y="607"/>
                      </a:lnTo>
                      <a:lnTo>
                        <a:pt x="1169" y="603"/>
                      </a:lnTo>
                      <a:lnTo>
                        <a:pt x="1163" y="614"/>
                      </a:lnTo>
                      <a:lnTo>
                        <a:pt x="1196" y="637"/>
                      </a:lnTo>
                      <a:lnTo>
                        <a:pt x="1196" y="741"/>
                      </a:lnTo>
                      <a:lnTo>
                        <a:pt x="1154" y="744"/>
                      </a:lnTo>
                      <a:lnTo>
                        <a:pt x="1143" y="705"/>
                      </a:lnTo>
                      <a:lnTo>
                        <a:pt x="1134" y="724"/>
                      </a:lnTo>
                      <a:lnTo>
                        <a:pt x="1154" y="751"/>
                      </a:lnTo>
                      <a:lnTo>
                        <a:pt x="1193" y="777"/>
                      </a:lnTo>
                      <a:lnTo>
                        <a:pt x="1178" y="791"/>
                      </a:lnTo>
                      <a:lnTo>
                        <a:pt x="1173" y="816"/>
                      </a:lnTo>
                      <a:lnTo>
                        <a:pt x="1169" y="829"/>
                      </a:lnTo>
                      <a:lnTo>
                        <a:pt x="1109" y="797"/>
                      </a:lnTo>
                      <a:lnTo>
                        <a:pt x="1055" y="738"/>
                      </a:lnTo>
                      <a:lnTo>
                        <a:pt x="1104" y="764"/>
                      </a:lnTo>
                      <a:lnTo>
                        <a:pt x="1128" y="724"/>
                      </a:lnTo>
                      <a:lnTo>
                        <a:pt x="1070" y="711"/>
                      </a:lnTo>
                      <a:lnTo>
                        <a:pt x="1109" y="699"/>
                      </a:lnTo>
                      <a:lnTo>
                        <a:pt x="1074" y="666"/>
                      </a:lnTo>
                      <a:lnTo>
                        <a:pt x="1034" y="738"/>
                      </a:lnTo>
                      <a:lnTo>
                        <a:pt x="1025" y="699"/>
                      </a:lnTo>
                      <a:lnTo>
                        <a:pt x="1005" y="732"/>
                      </a:lnTo>
                      <a:lnTo>
                        <a:pt x="965" y="692"/>
                      </a:lnTo>
                      <a:lnTo>
                        <a:pt x="985" y="764"/>
                      </a:lnTo>
                      <a:lnTo>
                        <a:pt x="980" y="797"/>
                      </a:lnTo>
                      <a:lnTo>
                        <a:pt x="1049" y="810"/>
                      </a:lnTo>
                      <a:lnTo>
                        <a:pt x="931" y="816"/>
                      </a:lnTo>
                      <a:lnTo>
                        <a:pt x="985" y="810"/>
                      </a:lnTo>
                      <a:lnTo>
                        <a:pt x="961" y="744"/>
                      </a:lnTo>
                      <a:lnTo>
                        <a:pt x="901" y="732"/>
                      </a:lnTo>
                      <a:lnTo>
                        <a:pt x="881" y="705"/>
                      </a:lnTo>
                      <a:lnTo>
                        <a:pt x="866" y="764"/>
                      </a:lnTo>
                      <a:lnTo>
                        <a:pt x="920" y="777"/>
                      </a:lnTo>
                      <a:lnTo>
                        <a:pt x="876" y="783"/>
                      </a:lnTo>
                      <a:lnTo>
                        <a:pt x="832" y="791"/>
                      </a:lnTo>
                      <a:lnTo>
                        <a:pt x="857" y="758"/>
                      </a:lnTo>
                      <a:lnTo>
                        <a:pt x="842" y="705"/>
                      </a:lnTo>
                      <a:lnTo>
                        <a:pt x="813" y="732"/>
                      </a:lnTo>
                      <a:lnTo>
                        <a:pt x="822" y="783"/>
                      </a:lnTo>
                      <a:lnTo>
                        <a:pt x="778" y="804"/>
                      </a:lnTo>
                      <a:lnTo>
                        <a:pt x="891" y="835"/>
                      </a:lnTo>
                      <a:lnTo>
                        <a:pt x="782" y="829"/>
                      </a:lnTo>
                      <a:lnTo>
                        <a:pt x="768" y="849"/>
                      </a:lnTo>
                      <a:lnTo>
                        <a:pt x="738" y="822"/>
                      </a:lnTo>
                      <a:lnTo>
                        <a:pt x="718" y="849"/>
                      </a:lnTo>
                      <a:lnTo>
                        <a:pt x="664" y="758"/>
                      </a:lnTo>
                      <a:lnTo>
                        <a:pt x="634" y="771"/>
                      </a:lnTo>
                      <a:lnTo>
                        <a:pt x="615" y="861"/>
                      </a:lnTo>
                      <a:lnTo>
                        <a:pt x="698" y="804"/>
                      </a:lnTo>
                      <a:lnTo>
                        <a:pt x="673" y="835"/>
                      </a:lnTo>
                      <a:lnTo>
                        <a:pt x="624" y="822"/>
                      </a:lnTo>
                      <a:lnTo>
                        <a:pt x="619" y="861"/>
                      </a:lnTo>
                      <a:lnTo>
                        <a:pt x="624" y="893"/>
                      </a:lnTo>
                      <a:lnTo>
                        <a:pt x="664" y="822"/>
                      </a:lnTo>
                      <a:lnTo>
                        <a:pt x="728" y="893"/>
                      </a:lnTo>
                      <a:lnTo>
                        <a:pt x="793" y="855"/>
                      </a:lnTo>
                      <a:lnTo>
                        <a:pt x="757" y="901"/>
                      </a:lnTo>
                      <a:lnTo>
                        <a:pt x="698" y="913"/>
                      </a:lnTo>
                      <a:lnTo>
                        <a:pt x="649" y="918"/>
                      </a:lnTo>
                      <a:lnTo>
                        <a:pt x="604" y="1003"/>
                      </a:lnTo>
                      <a:lnTo>
                        <a:pt x="748" y="918"/>
                      </a:lnTo>
                      <a:lnTo>
                        <a:pt x="748" y="951"/>
                      </a:lnTo>
                      <a:lnTo>
                        <a:pt x="866" y="959"/>
                      </a:lnTo>
                      <a:lnTo>
                        <a:pt x="901" y="932"/>
                      </a:lnTo>
                      <a:lnTo>
                        <a:pt x="935" y="959"/>
                      </a:lnTo>
                      <a:lnTo>
                        <a:pt x="871" y="959"/>
                      </a:lnTo>
                      <a:lnTo>
                        <a:pt x="733" y="959"/>
                      </a:lnTo>
                      <a:lnTo>
                        <a:pt x="673" y="945"/>
                      </a:lnTo>
                      <a:lnTo>
                        <a:pt x="619" y="959"/>
                      </a:lnTo>
                      <a:lnTo>
                        <a:pt x="615" y="997"/>
                      </a:lnTo>
                      <a:lnTo>
                        <a:pt x="733" y="997"/>
                      </a:lnTo>
                      <a:lnTo>
                        <a:pt x="738" y="1009"/>
                      </a:lnTo>
                      <a:lnTo>
                        <a:pt x="757" y="990"/>
                      </a:lnTo>
                      <a:lnTo>
                        <a:pt x="806" y="997"/>
                      </a:lnTo>
                      <a:lnTo>
                        <a:pt x="782" y="1003"/>
                      </a:lnTo>
                      <a:lnTo>
                        <a:pt x="832" y="1042"/>
                      </a:lnTo>
                      <a:lnTo>
                        <a:pt x="768" y="1003"/>
                      </a:lnTo>
                      <a:lnTo>
                        <a:pt x="738" y="1009"/>
                      </a:lnTo>
                      <a:lnTo>
                        <a:pt x="668" y="1003"/>
                      </a:lnTo>
                      <a:lnTo>
                        <a:pt x="604" y="1009"/>
                      </a:lnTo>
                      <a:lnTo>
                        <a:pt x="649" y="1022"/>
                      </a:lnTo>
                      <a:lnTo>
                        <a:pt x="643" y="1055"/>
                      </a:lnTo>
                      <a:lnTo>
                        <a:pt x="624" y="1055"/>
                      </a:lnTo>
                      <a:lnTo>
                        <a:pt x="630" y="1036"/>
                      </a:lnTo>
                      <a:lnTo>
                        <a:pt x="579" y="1030"/>
                      </a:lnTo>
                      <a:lnTo>
                        <a:pt x="479" y="1003"/>
                      </a:lnTo>
                      <a:lnTo>
                        <a:pt x="410" y="1049"/>
                      </a:lnTo>
                      <a:lnTo>
                        <a:pt x="410" y="1068"/>
                      </a:lnTo>
                      <a:lnTo>
                        <a:pt x="539" y="1074"/>
                      </a:lnTo>
                      <a:lnTo>
                        <a:pt x="584" y="1061"/>
                      </a:lnTo>
                      <a:lnTo>
                        <a:pt x="615" y="1074"/>
                      </a:lnTo>
                      <a:lnTo>
                        <a:pt x="588" y="1080"/>
                      </a:lnTo>
                      <a:lnTo>
                        <a:pt x="534" y="1094"/>
                      </a:lnTo>
                      <a:lnTo>
                        <a:pt x="474" y="1080"/>
                      </a:lnTo>
                      <a:lnTo>
                        <a:pt x="376" y="1094"/>
                      </a:lnTo>
                      <a:lnTo>
                        <a:pt x="376" y="1120"/>
                      </a:lnTo>
                      <a:lnTo>
                        <a:pt x="336" y="1036"/>
                      </a:lnTo>
                    </a:path>
                  </a:pathLst>
                </a:custGeom>
                <a:solidFill>
                  <a:schemeClr val="bg2"/>
                </a:solidFill>
                <a:ln w="9525" cap="rnd">
                  <a:noFill/>
                  <a:round/>
                  <a:headEnd/>
                  <a:tailEnd/>
                </a:ln>
                <a:effectLst/>
              </p:spPr>
              <p:txBody>
                <a:bodyPr/>
                <a:lstStyle/>
                <a:p>
                  <a:pPr>
                    <a:defRPr/>
                  </a:pPr>
                  <a:endParaRPr lang="en-US"/>
                </a:p>
              </p:txBody>
            </p:sp>
            <p:sp>
              <p:nvSpPr>
                <p:cNvPr id="14" name="Freeform 10"/>
                <p:cNvSpPr>
                  <a:spLocks/>
                </p:cNvSpPr>
                <p:nvPr/>
              </p:nvSpPr>
              <p:spPr bwMode="ltGray">
                <a:xfrm>
                  <a:off x="4759" y="1864"/>
                  <a:ext cx="357" cy="795"/>
                </a:xfrm>
                <a:custGeom>
                  <a:avLst/>
                  <a:gdLst/>
                  <a:ahLst/>
                  <a:cxnLst>
                    <a:cxn ang="0">
                      <a:pos x="232" y="728"/>
                    </a:cxn>
                    <a:cxn ang="0">
                      <a:pos x="160" y="787"/>
                    </a:cxn>
                    <a:cxn ang="0">
                      <a:pos x="356" y="605"/>
                    </a:cxn>
                    <a:cxn ang="0">
                      <a:pos x="340" y="605"/>
                    </a:cxn>
                    <a:cxn ang="0">
                      <a:pos x="291" y="605"/>
                    </a:cxn>
                    <a:cxn ang="0">
                      <a:pos x="311" y="527"/>
                    </a:cxn>
                    <a:cxn ang="0">
                      <a:pos x="276" y="542"/>
                    </a:cxn>
                    <a:cxn ang="0">
                      <a:pos x="218" y="624"/>
                    </a:cxn>
                    <a:cxn ang="0">
                      <a:pos x="214" y="387"/>
                    </a:cxn>
                    <a:cxn ang="0">
                      <a:pos x="238" y="289"/>
                    </a:cxn>
                    <a:cxn ang="0">
                      <a:pos x="296" y="211"/>
                    </a:cxn>
                    <a:cxn ang="0">
                      <a:pos x="252" y="251"/>
                    </a:cxn>
                    <a:cxn ang="0">
                      <a:pos x="276" y="200"/>
                    </a:cxn>
                    <a:cxn ang="0">
                      <a:pos x="243" y="167"/>
                    </a:cxn>
                    <a:cxn ang="0">
                      <a:pos x="258" y="135"/>
                    </a:cxn>
                    <a:cxn ang="0">
                      <a:pos x="243" y="109"/>
                    </a:cxn>
                    <a:cxn ang="0">
                      <a:pos x="218" y="78"/>
                    </a:cxn>
                    <a:cxn ang="0">
                      <a:pos x="77" y="0"/>
                    </a:cxn>
                    <a:cxn ang="0">
                      <a:pos x="190" y="78"/>
                    </a:cxn>
                    <a:cxn ang="0">
                      <a:pos x="199" y="115"/>
                    </a:cxn>
                    <a:cxn ang="0">
                      <a:pos x="160" y="71"/>
                    </a:cxn>
                    <a:cxn ang="0">
                      <a:pos x="121" y="90"/>
                    </a:cxn>
                    <a:cxn ang="0">
                      <a:pos x="140" y="103"/>
                    </a:cxn>
                    <a:cxn ang="0">
                      <a:pos x="194" y="129"/>
                    </a:cxn>
                    <a:cxn ang="0">
                      <a:pos x="194" y="161"/>
                    </a:cxn>
                    <a:cxn ang="0">
                      <a:pos x="160" y="148"/>
                    </a:cxn>
                    <a:cxn ang="0">
                      <a:pos x="107" y="180"/>
                    </a:cxn>
                    <a:cxn ang="0">
                      <a:pos x="155" y="167"/>
                    </a:cxn>
                    <a:cxn ang="0">
                      <a:pos x="199" y="192"/>
                    </a:cxn>
                    <a:cxn ang="0">
                      <a:pos x="184" y="192"/>
                    </a:cxn>
                    <a:cxn ang="0">
                      <a:pos x="150" y="192"/>
                    </a:cxn>
                    <a:cxn ang="0">
                      <a:pos x="150" y="251"/>
                    </a:cxn>
                    <a:cxn ang="0">
                      <a:pos x="111" y="219"/>
                    </a:cxn>
                    <a:cxn ang="0">
                      <a:pos x="96" y="142"/>
                    </a:cxn>
                    <a:cxn ang="0">
                      <a:pos x="107" y="103"/>
                    </a:cxn>
                    <a:cxn ang="0">
                      <a:pos x="77" y="109"/>
                    </a:cxn>
                    <a:cxn ang="0">
                      <a:pos x="77" y="161"/>
                    </a:cxn>
                    <a:cxn ang="0">
                      <a:pos x="34" y="154"/>
                    </a:cxn>
                    <a:cxn ang="0">
                      <a:pos x="77" y="219"/>
                    </a:cxn>
                    <a:cxn ang="0">
                      <a:pos x="53" y="257"/>
                    </a:cxn>
                    <a:cxn ang="0">
                      <a:pos x="116" y="257"/>
                    </a:cxn>
                    <a:cxn ang="0">
                      <a:pos x="63" y="283"/>
                    </a:cxn>
                    <a:cxn ang="0">
                      <a:pos x="116" y="283"/>
                    </a:cxn>
                    <a:cxn ang="0">
                      <a:pos x="160" y="310"/>
                    </a:cxn>
                    <a:cxn ang="0">
                      <a:pos x="199" y="272"/>
                    </a:cxn>
                    <a:cxn ang="0">
                      <a:pos x="184" y="316"/>
                    </a:cxn>
                    <a:cxn ang="0">
                      <a:pos x="136" y="297"/>
                    </a:cxn>
                    <a:cxn ang="0">
                      <a:pos x="180" y="406"/>
                    </a:cxn>
                    <a:cxn ang="0">
                      <a:pos x="170" y="445"/>
                    </a:cxn>
                    <a:cxn ang="0">
                      <a:pos x="118" y="692"/>
                    </a:cxn>
                  </a:cxnLst>
                  <a:rect l="0" t="0" r="r" b="b"/>
                  <a:pathLst>
                    <a:path w="357" h="795">
                      <a:moveTo>
                        <a:pt x="121" y="794"/>
                      </a:moveTo>
                      <a:lnTo>
                        <a:pt x="160" y="787"/>
                      </a:lnTo>
                      <a:lnTo>
                        <a:pt x="232" y="728"/>
                      </a:lnTo>
                      <a:lnTo>
                        <a:pt x="262" y="728"/>
                      </a:lnTo>
                      <a:lnTo>
                        <a:pt x="208" y="709"/>
                      </a:lnTo>
                      <a:lnTo>
                        <a:pt x="160" y="787"/>
                      </a:lnTo>
                      <a:lnTo>
                        <a:pt x="164" y="690"/>
                      </a:lnTo>
                      <a:lnTo>
                        <a:pt x="160" y="638"/>
                      </a:lnTo>
                      <a:lnTo>
                        <a:pt x="356" y="605"/>
                      </a:lnTo>
                      <a:lnTo>
                        <a:pt x="350" y="580"/>
                      </a:lnTo>
                      <a:lnTo>
                        <a:pt x="345" y="593"/>
                      </a:lnTo>
                      <a:lnTo>
                        <a:pt x="340" y="605"/>
                      </a:lnTo>
                      <a:lnTo>
                        <a:pt x="326" y="599"/>
                      </a:lnTo>
                      <a:lnTo>
                        <a:pt x="301" y="613"/>
                      </a:lnTo>
                      <a:lnTo>
                        <a:pt x="291" y="605"/>
                      </a:lnTo>
                      <a:lnTo>
                        <a:pt x="306" y="580"/>
                      </a:lnTo>
                      <a:lnTo>
                        <a:pt x="296" y="555"/>
                      </a:lnTo>
                      <a:lnTo>
                        <a:pt x="311" y="527"/>
                      </a:lnTo>
                      <a:lnTo>
                        <a:pt x="301" y="521"/>
                      </a:lnTo>
                      <a:lnTo>
                        <a:pt x="291" y="542"/>
                      </a:lnTo>
                      <a:lnTo>
                        <a:pt x="276" y="542"/>
                      </a:lnTo>
                      <a:lnTo>
                        <a:pt x="286" y="574"/>
                      </a:lnTo>
                      <a:lnTo>
                        <a:pt x="276" y="599"/>
                      </a:lnTo>
                      <a:lnTo>
                        <a:pt x="218" y="624"/>
                      </a:lnTo>
                      <a:lnTo>
                        <a:pt x="199" y="605"/>
                      </a:lnTo>
                      <a:lnTo>
                        <a:pt x="164" y="624"/>
                      </a:lnTo>
                      <a:lnTo>
                        <a:pt x="214" y="387"/>
                      </a:lnTo>
                      <a:lnTo>
                        <a:pt x="223" y="348"/>
                      </a:lnTo>
                      <a:lnTo>
                        <a:pt x="232" y="297"/>
                      </a:lnTo>
                      <a:lnTo>
                        <a:pt x="238" y="289"/>
                      </a:lnTo>
                      <a:lnTo>
                        <a:pt x="345" y="251"/>
                      </a:lnTo>
                      <a:lnTo>
                        <a:pt x="301" y="238"/>
                      </a:lnTo>
                      <a:lnTo>
                        <a:pt x="296" y="211"/>
                      </a:lnTo>
                      <a:lnTo>
                        <a:pt x="271" y="211"/>
                      </a:lnTo>
                      <a:lnTo>
                        <a:pt x="276" y="238"/>
                      </a:lnTo>
                      <a:lnTo>
                        <a:pt x="252" y="251"/>
                      </a:lnTo>
                      <a:lnTo>
                        <a:pt x="247" y="225"/>
                      </a:lnTo>
                      <a:lnTo>
                        <a:pt x="262" y="219"/>
                      </a:lnTo>
                      <a:lnTo>
                        <a:pt x="276" y="200"/>
                      </a:lnTo>
                      <a:lnTo>
                        <a:pt x="262" y="200"/>
                      </a:lnTo>
                      <a:lnTo>
                        <a:pt x="247" y="200"/>
                      </a:lnTo>
                      <a:lnTo>
                        <a:pt x="243" y="167"/>
                      </a:lnTo>
                      <a:lnTo>
                        <a:pt x="252" y="161"/>
                      </a:lnTo>
                      <a:lnTo>
                        <a:pt x="262" y="148"/>
                      </a:lnTo>
                      <a:lnTo>
                        <a:pt x="258" y="135"/>
                      </a:lnTo>
                      <a:lnTo>
                        <a:pt x="252" y="142"/>
                      </a:lnTo>
                      <a:lnTo>
                        <a:pt x="238" y="129"/>
                      </a:lnTo>
                      <a:lnTo>
                        <a:pt x="243" y="109"/>
                      </a:lnTo>
                      <a:lnTo>
                        <a:pt x="252" y="90"/>
                      </a:lnTo>
                      <a:lnTo>
                        <a:pt x="243" y="64"/>
                      </a:lnTo>
                      <a:lnTo>
                        <a:pt x="218" y="78"/>
                      </a:lnTo>
                      <a:lnTo>
                        <a:pt x="194" y="33"/>
                      </a:lnTo>
                      <a:lnTo>
                        <a:pt x="102" y="13"/>
                      </a:lnTo>
                      <a:lnTo>
                        <a:pt x="77" y="0"/>
                      </a:lnTo>
                      <a:lnTo>
                        <a:pt x="146" y="58"/>
                      </a:lnTo>
                      <a:lnTo>
                        <a:pt x="170" y="58"/>
                      </a:lnTo>
                      <a:lnTo>
                        <a:pt x="190" y="78"/>
                      </a:lnTo>
                      <a:lnTo>
                        <a:pt x="203" y="90"/>
                      </a:lnTo>
                      <a:lnTo>
                        <a:pt x="203" y="115"/>
                      </a:lnTo>
                      <a:lnTo>
                        <a:pt x="199" y="115"/>
                      </a:lnTo>
                      <a:lnTo>
                        <a:pt x="194" y="96"/>
                      </a:lnTo>
                      <a:lnTo>
                        <a:pt x="170" y="90"/>
                      </a:lnTo>
                      <a:lnTo>
                        <a:pt x="160" y="71"/>
                      </a:lnTo>
                      <a:lnTo>
                        <a:pt x="146" y="78"/>
                      </a:lnTo>
                      <a:lnTo>
                        <a:pt x="136" y="96"/>
                      </a:lnTo>
                      <a:lnTo>
                        <a:pt x="121" y="90"/>
                      </a:lnTo>
                      <a:lnTo>
                        <a:pt x="126" y="115"/>
                      </a:lnTo>
                      <a:lnTo>
                        <a:pt x="136" y="115"/>
                      </a:lnTo>
                      <a:lnTo>
                        <a:pt x="140" y="103"/>
                      </a:lnTo>
                      <a:lnTo>
                        <a:pt x="155" y="115"/>
                      </a:lnTo>
                      <a:lnTo>
                        <a:pt x="164" y="135"/>
                      </a:lnTo>
                      <a:lnTo>
                        <a:pt x="194" y="129"/>
                      </a:lnTo>
                      <a:lnTo>
                        <a:pt x="214" y="135"/>
                      </a:lnTo>
                      <a:lnTo>
                        <a:pt x="218" y="167"/>
                      </a:lnTo>
                      <a:lnTo>
                        <a:pt x="194" y="161"/>
                      </a:lnTo>
                      <a:lnTo>
                        <a:pt x="194" y="142"/>
                      </a:lnTo>
                      <a:lnTo>
                        <a:pt x="180" y="148"/>
                      </a:lnTo>
                      <a:lnTo>
                        <a:pt x="160" y="148"/>
                      </a:lnTo>
                      <a:lnTo>
                        <a:pt x="136" y="154"/>
                      </a:lnTo>
                      <a:lnTo>
                        <a:pt x="111" y="142"/>
                      </a:lnTo>
                      <a:lnTo>
                        <a:pt x="107" y="180"/>
                      </a:lnTo>
                      <a:lnTo>
                        <a:pt x="126" y="173"/>
                      </a:lnTo>
                      <a:lnTo>
                        <a:pt x="140" y="161"/>
                      </a:lnTo>
                      <a:lnTo>
                        <a:pt x="155" y="167"/>
                      </a:lnTo>
                      <a:lnTo>
                        <a:pt x="170" y="180"/>
                      </a:lnTo>
                      <a:lnTo>
                        <a:pt x="184" y="186"/>
                      </a:lnTo>
                      <a:lnTo>
                        <a:pt x="199" y="192"/>
                      </a:lnTo>
                      <a:lnTo>
                        <a:pt x="214" y="180"/>
                      </a:lnTo>
                      <a:lnTo>
                        <a:pt x="208" y="232"/>
                      </a:lnTo>
                      <a:lnTo>
                        <a:pt x="184" y="192"/>
                      </a:lnTo>
                      <a:lnTo>
                        <a:pt x="146" y="173"/>
                      </a:lnTo>
                      <a:lnTo>
                        <a:pt x="146" y="200"/>
                      </a:lnTo>
                      <a:lnTo>
                        <a:pt x="150" y="192"/>
                      </a:lnTo>
                      <a:lnTo>
                        <a:pt x="160" y="225"/>
                      </a:lnTo>
                      <a:lnTo>
                        <a:pt x="170" y="244"/>
                      </a:lnTo>
                      <a:lnTo>
                        <a:pt x="150" y="251"/>
                      </a:lnTo>
                      <a:lnTo>
                        <a:pt x="140" y="251"/>
                      </a:lnTo>
                      <a:lnTo>
                        <a:pt x="121" y="238"/>
                      </a:lnTo>
                      <a:lnTo>
                        <a:pt x="111" y="219"/>
                      </a:lnTo>
                      <a:lnTo>
                        <a:pt x="111" y="180"/>
                      </a:lnTo>
                      <a:lnTo>
                        <a:pt x="92" y="161"/>
                      </a:lnTo>
                      <a:lnTo>
                        <a:pt x="96" y="142"/>
                      </a:lnTo>
                      <a:lnTo>
                        <a:pt x="111" y="121"/>
                      </a:lnTo>
                      <a:lnTo>
                        <a:pt x="121" y="109"/>
                      </a:lnTo>
                      <a:lnTo>
                        <a:pt x="107" y="103"/>
                      </a:lnTo>
                      <a:lnTo>
                        <a:pt x="87" y="103"/>
                      </a:lnTo>
                      <a:lnTo>
                        <a:pt x="58" y="58"/>
                      </a:lnTo>
                      <a:lnTo>
                        <a:pt x="77" y="109"/>
                      </a:lnTo>
                      <a:lnTo>
                        <a:pt x="72" y="142"/>
                      </a:lnTo>
                      <a:lnTo>
                        <a:pt x="53" y="129"/>
                      </a:lnTo>
                      <a:lnTo>
                        <a:pt x="77" y="161"/>
                      </a:lnTo>
                      <a:lnTo>
                        <a:pt x="77" y="186"/>
                      </a:lnTo>
                      <a:lnTo>
                        <a:pt x="53" y="173"/>
                      </a:lnTo>
                      <a:lnTo>
                        <a:pt x="34" y="154"/>
                      </a:lnTo>
                      <a:lnTo>
                        <a:pt x="0" y="167"/>
                      </a:lnTo>
                      <a:lnTo>
                        <a:pt x="72" y="200"/>
                      </a:lnTo>
                      <a:lnTo>
                        <a:pt x="77" y="219"/>
                      </a:lnTo>
                      <a:lnTo>
                        <a:pt x="53" y="238"/>
                      </a:lnTo>
                      <a:lnTo>
                        <a:pt x="14" y="225"/>
                      </a:lnTo>
                      <a:lnTo>
                        <a:pt x="53" y="257"/>
                      </a:lnTo>
                      <a:lnTo>
                        <a:pt x="77" y="257"/>
                      </a:lnTo>
                      <a:lnTo>
                        <a:pt x="92" y="244"/>
                      </a:lnTo>
                      <a:lnTo>
                        <a:pt x="116" y="257"/>
                      </a:lnTo>
                      <a:lnTo>
                        <a:pt x="96" y="277"/>
                      </a:lnTo>
                      <a:lnTo>
                        <a:pt x="68" y="272"/>
                      </a:lnTo>
                      <a:lnTo>
                        <a:pt x="63" y="283"/>
                      </a:lnTo>
                      <a:lnTo>
                        <a:pt x="87" y="283"/>
                      </a:lnTo>
                      <a:lnTo>
                        <a:pt x="102" y="303"/>
                      </a:lnTo>
                      <a:lnTo>
                        <a:pt x="116" y="283"/>
                      </a:lnTo>
                      <a:lnTo>
                        <a:pt x="131" y="283"/>
                      </a:lnTo>
                      <a:lnTo>
                        <a:pt x="136" y="303"/>
                      </a:lnTo>
                      <a:lnTo>
                        <a:pt x="160" y="310"/>
                      </a:lnTo>
                      <a:lnTo>
                        <a:pt x="160" y="272"/>
                      </a:lnTo>
                      <a:lnTo>
                        <a:pt x="180" y="263"/>
                      </a:lnTo>
                      <a:lnTo>
                        <a:pt x="199" y="272"/>
                      </a:lnTo>
                      <a:lnTo>
                        <a:pt x="199" y="283"/>
                      </a:lnTo>
                      <a:lnTo>
                        <a:pt x="184" y="303"/>
                      </a:lnTo>
                      <a:lnTo>
                        <a:pt x="184" y="316"/>
                      </a:lnTo>
                      <a:lnTo>
                        <a:pt x="155" y="277"/>
                      </a:lnTo>
                      <a:lnTo>
                        <a:pt x="131" y="283"/>
                      </a:lnTo>
                      <a:lnTo>
                        <a:pt x="136" y="297"/>
                      </a:lnTo>
                      <a:lnTo>
                        <a:pt x="155" y="297"/>
                      </a:lnTo>
                      <a:lnTo>
                        <a:pt x="180" y="328"/>
                      </a:lnTo>
                      <a:lnTo>
                        <a:pt x="180" y="406"/>
                      </a:lnTo>
                      <a:lnTo>
                        <a:pt x="170" y="412"/>
                      </a:lnTo>
                      <a:lnTo>
                        <a:pt x="164" y="425"/>
                      </a:lnTo>
                      <a:lnTo>
                        <a:pt x="170" y="445"/>
                      </a:lnTo>
                      <a:lnTo>
                        <a:pt x="164" y="536"/>
                      </a:lnTo>
                      <a:lnTo>
                        <a:pt x="155" y="542"/>
                      </a:lnTo>
                      <a:lnTo>
                        <a:pt x="118" y="692"/>
                      </a:lnTo>
                      <a:lnTo>
                        <a:pt x="96" y="670"/>
                      </a:lnTo>
                      <a:lnTo>
                        <a:pt x="121" y="794"/>
                      </a:lnTo>
                    </a:path>
                  </a:pathLst>
                </a:custGeom>
                <a:solidFill>
                  <a:schemeClr val="bg2"/>
                </a:solidFill>
                <a:ln w="9525" cap="rnd">
                  <a:noFill/>
                  <a:round/>
                  <a:headEnd/>
                  <a:tailEnd/>
                </a:ln>
                <a:effectLst/>
              </p:spPr>
              <p:txBody>
                <a:bodyPr/>
                <a:lstStyle/>
                <a:p>
                  <a:pPr>
                    <a:defRPr/>
                  </a:pPr>
                  <a:endParaRPr lang="en-US"/>
                </a:p>
              </p:txBody>
            </p:sp>
            <p:sp>
              <p:nvSpPr>
                <p:cNvPr id="15" name="Freeform 11"/>
                <p:cNvSpPr>
                  <a:spLocks/>
                </p:cNvSpPr>
                <p:nvPr/>
              </p:nvSpPr>
              <p:spPr bwMode="ltGray">
                <a:xfrm>
                  <a:off x="4672" y="2067"/>
                  <a:ext cx="1082" cy="1052"/>
                </a:xfrm>
                <a:custGeom>
                  <a:avLst/>
                  <a:gdLst/>
                  <a:ahLst/>
                  <a:cxnLst>
                    <a:cxn ang="0">
                      <a:pos x="88" y="863"/>
                    </a:cxn>
                    <a:cxn ang="0">
                      <a:pos x="34" y="755"/>
                    </a:cxn>
                    <a:cxn ang="0">
                      <a:pos x="88" y="773"/>
                    </a:cxn>
                    <a:cxn ang="0">
                      <a:pos x="252" y="689"/>
                    </a:cxn>
                    <a:cxn ang="0">
                      <a:pos x="242" y="566"/>
                    </a:cxn>
                    <a:cxn ang="0">
                      <a:pos x="321" y="516"/>
                    </a:cxn>
                    <a:cxn ang="0">
                      <a:pos x="465" y="244"/>
                    </a:cxn>
                    <a:cxn ang="0">
                      <a:pos x="510" y="219"/>
                    </a:cxn>
                    <a:cxn ang="0">
                      <a:pos x="634" y="160"/>
                    </a:cxn>
                    <a:cxn ang="0">
                      <a:pos x="644" y="83"/>
                    </a:cxn>
                    <a:cxn ang="0">
                      <a:pos x="640" y="44"/>
                    </a:cxn>
                    <a:cxn ang="0">
                      <a:pos x="629" y="110"/>
                    </a:cxn>
                    <a:cxn ang="0">
                      <a:pos x="649" y="141"/>
                    </a:cxn>
                    <a:cxn ang="0">
                      <a:pos x="664" y="198"/>
                    </a:cxn>
                    <a:cxn ang="0">
                      <a:pos x="698" y="192"/>
                    </a:cxn>
                    <a:cxn ang="0">
                      <a:pos x="515" y="238"/>
                    </a:cxn>
                    <a:cxn ang="0">
                      <a:pos x="545" y="238"/>
                    </a:cxn>
                    <a:cxn ang="0">
                      <a:pos x="619" y="250"/>
                    </a:cxn>
                    <a:cxn ang="0">
                      <a:pos x="640" y="244"/>
                    </a:cxn>
                    <a:cxn ang="0">
                      <a:pos x="748" y="192"/>
                    </a:cxn>
                    <a:cxn ang="0">
                      <a:pos x="792" y="173"/>
                    </a:cxn>
                    <a:cxn ang="0">
                      <a:pos x="848" y="231"/>
                    </a:cxn>
                    <a:cxn ang="0">
                      <a:pos x="1026" y="187"/>
                    </a:cxn>
                    <a:cxn ang="0">
                      <a:pos x="872" y="244"/>
                    </a:cxn>
                    <a:cxn ang="0">
                      <a:pos x="812" y="269"/>
                    </a:cxn>
                    <a:cxn ang="0">
                      <a:pos x="797" y="231"/>
                    </a:cxn>
                    <a:cxn ang="0">
                      <a:pos x="733" y="231"/>
                    </a:cxn>
                    <a:cxn ang="0">
                      <a:pos x="629" y="269"/>
                    </a:cxn>
                    <a:cxn ang="0">
                      <a:pos x="610" y="269"/>
                    </a:cxn>
                    <a:cxn ang="0">
                      <a:pos x="619" y="315"/>
                    </a:cxn>
                    <a:cxn ang="0">
                      <a:pos x="595" y="340"/>
                    </a:cxn>
                    <a:cxn ang="0">
                      <a:pos x="541" y="308"/>
                    </a:cxn>
                    <a:cxn ang="0">
                      <a:pos x="515" y="374"/>
                    </a:cxn>
                    <a:cxn ang="0">
                      <a:pos x="461" y="367"/>
                    </a:cxn>
                    <a:cxn ang="0">
                      <a:pos x="510" y="374"/>
                    </a:cxn>
                    <a:cxn ang="0">
                      <a:pos x="610" y="340"/>
                    </a:cxn>
                    <a:cxn ang="0">
                      <a:pos x="683" y="348"/>
                    </a:cxn>
                    <a:cxn ang="0">
                      <a:pos x="762" y="289"/>
                    </a:cxn>
                    <a:cxn ang="0">
                      <a:pos x="783" y="283"/>
                    </a:cxn>
                    <a:cxn ang="0">
                      <a:pos x="917" y="219"/>
                    </a:cxn>
                    <a:cxn ang="0">
                      <a:pos x="1015" y="187"/>
                    </a:cxn>
                    <a:cxn ang="0">
                      <a:pos x="897" y="263"/>
                    </a:cxn>
                    <a:cxn ang="0">
                      <a:pos x="822" y="321"/>
                    </a:cxn>
                    <a:cxn ang="0">
                      <a:pos x="595" y="418"/>
                    </a:cxn>
                    <a:cxn ang="0">
                      <a:pos x="381" y="587"/>
                    </a:cxn>
                    <a:cxn ang="0">
                      <a:pos x="405" y="612"/>
                    </a:cxn>
                    <a:cxn ang="0">
                      <a:pos x="356" y="657"/>
                    </a:cxn>
                    <a:cxn ang="0">
                      <a:pos x="306" y="689"/>
                    </a:cxn>
                    <a:cxn ang="0">
                      <a:pos x="405" y="702"/>
                    </a:cxn>
                    <a:cxn ang="0">
                      <a:pos x="381" y="723"/>
                    </a:cxn>
                    <a:cxn ang="0">
                      <a:pos x="287" y="723"/>
                    </a:cxn>
                    <a:cxn ang="0">
                      <a:pos x="69" y="1006"/>
                    </a:cxn>
                    <a:cxn ang="0">
                      <a:pos x="306" y="1012"/>
                    </a:cxn>
                    <a:cxn ang="0">
                      <a:pos x="311" y="1044"/>
                    </a:cxn>
                    <a:cxn ang="0">
                      <a:pos x="178" y="1037"/>
                    </a:cxn>
                    <a:cxn ang="0">
                      <a:pos x="0" y="929"/>
                    </a:cxn>
                  </a:cxnLst>
                  <a:rect l="0" t="0" r="r" b="b"/>
                  <a:pathLst>
                    <a:path w="1082" h="1052">
                      <a:moveTo>
                        <a:pt x="0" y="929"/>
                      </a:moveTo>
                      <a:lnTo>
                        <a:pt x="75" y="902"/>
                      </a:lnTo>
                      <a:lnTo>
                        <a:pt x="88" y="863"/>
                      </a:lnTo>
                      <a:lnTo>
                        <a:pt x="148" y="825"/>
                      </a:lnTo>
                      <a:lnTo>
                        <a:pt x="19" y="792"/>
                      </a:lnTo>
                      <a:lnTo>
                        <a:pt x="34" y="755"/>
                      </a:lnTo>
                      <a:lnTo>
                        <a:pt x="69" y="787"/>
                      </a:lnTo>
                      <a:lnTo>
                        <a:pt x="128" y="742"/>
                      </a:lnTo>
                      <a:lnTo>
                        <a:pt x="88" y="773"/>
                      </a:lnTo>
                      <a:lnTo>
                        <a:pt x="103" y="792"/>
                      </a:lnTo>
                      <a:lnTo>
                        <a:pt x="143" y="798"/>
                      </a:lnTo>
                      <a:lnTo>
                        <a:pt x="252" y="689"/>
                      </a:lnTo>
                      <a:lnTo>
                        <a:pt x="227" y="663"/>
                      </a:lnTo>
                      <a:lnTo>
                        <a:pt x="208" y="593"/>
                      </a:lnTo>
                      <a:lnTo>
                        <a:pt x="242" y="566"/>
                      </a:lnTo>
                      <a:lnTo>
                        <a:pt x="268" y="630"/>
                      </a:lnTo>
                      <a:lnTo>
                        <a:pt x="281" y="618"/>
                      </a:lnTo>
                      <a:lnTo>
                        <a:pt x="321" y="516"/>
                      </a:lnTo>
                      <a:lnTo>
                        <a:pt x="440" y="399"/>
                      </a:lnTo>
                      <a:lnTo>
                        <a:pt x="435" y="321"/>
                      </a:lnTo>
                      <a:lnTo>
                        <a:pt x="465" y="244"/>
                      </a:lnTo>
                      <a:lnTo>
                        <a:pt x="461" y="212"/>
                      </a:lnTo>
                      <a:lnTo>
                        <a:pt x="485" y="225"/>
                      </a:lnTo>
                      <a:lnTo>
                        <a:pt x="510" y="219"/>
                      </a:lnTo>
                      <a:lnTo>
                        <a:pt x="610" y="187"/>
                      </a:lnTo>
                      <a:lnTo>
                        <a:pt x="644" y="179"/>
                      </a:lnTo>
                      <a:lnTo>
                        <a:pt x="634" y="160"/>
                      </a:lnTo>
                      <a:lnTo>
                        <a:pt x="614" y="141"/>
                      </a:lnTo>
                      <a:lnTo>
                        <a:pt x="625" y="102"/>
                      </a:lnTo>
                      <a:lnTo>
                        <a:pt x="644" y="83"/>
                      </a:lnTo>
                      <a:lnTo>
                        <a:pt x="629" y="52"/>
                      </a:lnTo>
                      <a:lnTo>
                        <a:pt x="649" y="0"/>
                      </a:lnTo>
                      <a:lnTo>
                        <a:pt x="640" y="44"/>
                      </a:lnTo>
                      <a:lnTo>
                        <a:pt x="659" y="71"/>
                      </a:lnTo>
                      <a:lnTo>
                        <a:pt x="649" y="102"/>
                      </a:lnTo>
                      <a:lnTo>
                        <a:pt x="629" y="110"/>
                      </a:lnTo>
                      <a:lnTo>
                        <a:pt x="629" y="135"/>
                      </a:lnTo>
                      <a:lnTo>
                        <a:pt x="640" y="148"/>
                      </a:lnTo>
                      <a:lnTo>
                        <a:pt x="649" y="141"/>
                      </a:lnTo>
                      <a:lnTo>
                        <a:pt x="649" y="154"/>
                      </a:lnTo>
                      <a:lnTo>
                        <a:pt x="649" y="187"/>
                      </a:lnTo>
                      <a:lnTo>
                        <a:pt x="664" y="198"/>
                      </a:lnTo>
                      <a:lnTo>
                        <a:pt x="689" y="187"/>
                      </a:lnTo>
                      <a:lnTo>
                        <a:pt x="728" y="135"/>
                      </a:lnTo>
                      <a:lnTo>
                        <a:pt x="698" y="192"/>
                      </a:lnTo>
                      <a:lnTo>
                        <a:pt x="683" y="212"/>
                      </a:lnTo>
                      <a:lnTo>
                        <a:pt x="625" y="212"/>
                      </a:lnTo>
                      <a:lnTo>
                        <a:pt x="515" y="238"/>
                      </a:lnTo>
                      <a:lnTo>
                        <a:pt x="504" y="269"/>
                      </a:lnTo>
                      <a:lnTo>
                        <a:pt x="550" y="269"/>
                      </a:lnTo>
                      <a:lnTo>
                        <a:pt x="545" y="238"/>
                      </a:lnTo>
                      <a:lnTo>
                        <a:pt x="560" y="238"/>
                      </a:lnTo>
                      <a:lnTo>
                        <a:pt x="569" y="258"/>
                      </a:lnTo>
                      <a:lnTo>
                        <a:pt x="619" y="250"/>
                      </a:lnTo>
                      <a:lnTo>
                        <a:pt x="610" y="219"/>
                      </a:lnTo>
                      <a:lnTo>
                        <a:pt x="629" y="225"/>
                      </a:lnTo>
                      <a:lnTo>
                        <a:pt x="640" y="244"/>
                      </a:lnTo>
                      <a:lnTo>
                        <a:pt x="708" y="225"/>
                      </a:lnTo>
                      <a:lnTo>
                        <a:pt x="714" y="198"/>
                      </a:lnTo>
                      <a:lnTo>
                        <a:pt x="748" y="192"/>
                      </a:lnTo>
                      <a:lnTo>
                        <a:pt x="748" y="219"/>
                      </a:lnTo>
                      <a:lnTo>
                        <a:pt x="773" y="212"/>
                      </a:lnTo>
                      <a:lnTo>
                        <a:pt x="792" y="173"/>
                      </a:lnTo>
                      <a:lnTo>
                        <a:pt x="807" y="198"/>
                      </a:lnTo>
                      <a:lnTo>
                        <a:pt x="833" y="206"/>
                      </a:lnTo>
                      <a:lnTo>
                        <a:pt x="848" y="231"/>
                      </a:lnTo>
                      <a:lnTo>
                        <a:pt x="872" y="225"/>
                      </a:lnTo>
                      <a:lnTo>
                        <a:pt x="891" y="238"/>
                      </a:lnTo>
                      <a:lnTo>
                        <a:pt x="1026" y="187"/>
                      </a:lnTo>
                      <a:lnTo>
                        <a:pt x="986" y="219"/>
                      </a:lnTo>
                      <a:lnTo>
                        <a:pt x="921" y="238"/>
                      </a:lnTo>
                      <a:lnTo>
                        <a:pt x="872" y="244"/>
                      </a:lnTo>
                      <a:lnTo>
                        <a:pt x="837" y="244"/>
                      </a:lnTo>
                      <a:lnTo>
                        <a:pt x="807" y="244"/>
                      </a:lnTo>
                      <a:lnTo>
                        <a:pt x="812" y="269"/>
                      </a:lnTo>
                      <a:lnTo>
                        <a:pt x="818" y="283"/>
                      </a:lnTo>
                      <a:lnTo>
                        <a:pt x="792" y="289"/>
                      </a:lnTo>
                      <a:lnTo>
                        <a:pt x="797" y="231"/>
                      </a:lnTo>
                      <a:lnTo>
                        <a:pt x="768" y="225"/>
                      </a:lnTo>
                      <a:lnTo>
                        <a:pt x="762" y="250"/>
                      </a:lnTo>
                      <a:lnTo>
                        <a:pt x="733" y="231"/>
                      </a:lnTo>
                      <a:lnTo>
                        <a:pt x="719" y="269"/>
                      </a:lnTo>
                      <a:lnTo>
                        <a:pt x="698" y="258"/>
                      </a:lnTo>
                      <a:lnTo>
                        <a:pt x="629" y="269"/>
                      </a:lnTo>
                      <a:lnTo>
                        <a:pt x="649" y="277"/>
                      </a:lnTo>
                      <a:lnTo>
                        <a:pt x="625" y="289"/>
                      </a:lnTo>
                      <a:lnTo>
                        <a:pt x="610" y="269"/>
                      </a:lnTo>
                      <a:lnTo>
                        <a:pt x="580" y="289"/>
                      </a:lnTo>
                      <a:lnTo>
                        <a:pt x="619" y="296"/>
                      </a:lnTo>
                      <a:lnTo>
                        <a:pt x="619" y="315"/>
                      </a:lnTo>
                      <a:lnTo>
                        <a:pt x="590" y="302"/>
                      </a:lnTo>
                      <a:lnTo>
                        <a:pt x="569" y="315"/>
                      </a:lnTo>
                      <a:lnTo>
                        <a:pt x="595" y="340"/>
                      </a:lnTo>
                      <a:lnTo>
                        <a:pt x="565" y="355"/>
                      </a:lnTo>
                      <a:lnTo>
                        <a:pt x="560" y="327"/>
                      </a:lnTo>
                      <a:lnTo>
                        <a:pt x="541" y="308"/>
                      </a:lnTo>
                      <a:lnTo>
                        <a:pt x="525" y="355"/>
                      </a:lnTo>
                      <a:lnTo>
                        <a:pt x="534" y="361"/>
                      </a:lnTo>
                      <a:lnTo>
                        <a:pt x="515" y="374"/>
                      </a:lnTo>
                      <a:lnTo>
                        <a:pt x="518" y="311"/>
                      </a:lnTo>
                      <a:lnTo>
                        <a:pt x="468" y="298"/>
                      </a:lnTo>
                      <a:lnTo>
                        <a:pt x="461" y="367"/>
                      </a:lnTo>
                      <a:lnTo>
                        <a:pt x="470" y="399"/>
                      </a:lnTo>
                      <a:lnTo>
                        <a:pt x="485" y="367"/>
                      </a:lnTo>
                      <a:lnTo>
                        <a:pt x="510" y="374"/>
                      </a:lnTo>
                      <a:lnTo>
                        <a:pt x="525" y="387"/>
                      </a:lnTo>
                      <a:lnTo>
                        <a:pt x="580" y="327"/>
                      </a:lnTo>
                      <a:lnTo>
                        <a:pt x="610" y="340"/>
                      </a:lnTo>
                      <a:lnTo>
                        <a:pt x="640" y="327"/>
                      </a:lnTo>
                      <a:lnTo>
                        <a:pt x="698" y="321"/>
                      </a:lnTo>
                      <a:lnTo>
                        <a:pt x="683" y="348"/>
                      </a:lnTo>
                      <a:lnTo>
                        <a:pt x="738" y="340"/>
                      </a:lnTo>
                      <a:lnTo>
                        <a:pt x="743" y="296"/>
                      </a:lnTo>
                      <a:lnTo>
                        <a:pt x="762" y="289"/>
                      </a:lnTo>
                      <a:lnTo>
                        <a:pt x="758" y="315"/>
                      </a:lnTo>
                      <a:lnTo>
                        <a:pt x="788" y="302"/>
                      </a:lnTo>
                      <a:lnTo>
                        <a:pt x="783" y="283"/>
                      </a:lnTo>
                      <a:lnTo>
                        <a:pt x="803" y="296"/>
                      </a:lnTo>
                      <a:lnTo>
                        <a:pt x="862" y="263"/>
                      </a:lnTo>
                      <a:lnTo>
                        <a:pt x="917" y="219"/>
                      </a:lnTo>
                      <a:lnTo>
                        <a:pt x="936" y="231"/>
                      </a:lnTo>
                      <a:lnTo>
                        <a:pt x="951" y="206"/>
                      </a:lnTo>
                      <a:lnTo>
                        <a:pt x="1015" y="187"/>
                      </a:lnTo>
                      <a:lnTo>
                        <a:pt x="1081" y="160"/>
                      </a:lnTo>
                      <a:lnTo>
                        <a:pt x="912" y="238"/>
                      </a:lnTo>
                      <a:lnTo>
                        <a:pt x="897" y="263"/>
                      </a:lnTo>
                      <a:lnTo>
                        <a:pt x="917" y="277"/>
                      </a:lnTo>
                      <a:lnTo>
                        <a:pt x="867" y="283"/>
                      </a:lnTo>
                      <a:lnTo>
                        <a:pt x="822" y="321"/>
                      </a:lnTo>
                      <a:lnTo>
                        <a:pt x="743" y="361"/>
                      </a:lnTo>
                      <a:lnTo>
                        <a:pt x="674" y="393"/>
                      </a:lnTo>
                      <a:lnTo>
                        <a:pt x="595" y="418"/>
                      </a:lnTo>
                      <a:lnTo>
                        <a:pt x="515" y="438"/>
                      </a:lnTo>
                      <a:lnTo>
                        <a:pt x="405" y="509"/>
                      </a:lnTo>
                      <a:lnTo>
                        <a:pt x="381" y="587"/>
                      </a:lnTo>
                      <a:lnTo>
                        <a:pt x="356" y="593"/>
                      </a:lnTo>
                      <a:lnTo>
                        <a:pt x="347" y="618"/>
                      </a:lnTo>
                      <a:lnTo>
                        <a:pt x="405" y="612"/>
                      </a:lnTo>
                      <a:lnTo>
                        <a:pt x="500" y="593"/>
                      </a:lnTo>
                      <a:lnTo>
                        <a:pt x="489" y="612"/>
                      </a:lnTo>
                      <a:lnTo>
                        <a:pt x="356" y="657"/>
                      </a:lnTo>
                      <a:lnTo>
                        <a:pt x="306" y="657"/>
                      </a:lnTo>
                      <a:lnTo>
                        <a:pt x="291" y="683"/>
                      </a:lnTo>
                      <a:lnTo>
                        <a:pt x="306" y="689"/>
                      </a:lnTo>
                      <a:lnTo>
                        <a:pt x="336" y="695"/>
                      </a:lnTo>
                      <a:lnTo>
                        <a:pt x="366" y="695"/>
                      </a:lnTo>
                      <a:lnTo>
                        <a:pt x="405" y="702"/>
                      </a:lnTo>
                      <a:lnTo>
                        <a:pt x="390" y="715"/>
                      </a:lnTo>
                      <a:lnTo>
                        <a:pt x="431" y="742"/>
                      </a:lnTo>
                      <a:lnTo>
                        <a:pt x="381" y="723"/>
                      </a:lnTo>
                      <a:lnTo>
                        <a:pt x="356" y="723"/>
                      </a:lnTo>
                      <a:lnTo>
                        <a:pt x="347" y="735"/>
                      </a:lnTo>
                      <a:lnTo>
                        <a:pt x="287" y="723"/>
                      </a:lnTo>
                      <a:lnTo>
                        <a:pt x="232" y="798"/>
                      </a:lnTo>
                      <a:lnTo>
                        <a:pt x="154" y="902"/>
                      </a:lnTo>
                      <a:lnTo>
                        <a:pt x="69" y="1006"/>
                      </a:lnTo>
                      <a:lnTo>
                        <a:pt x="88" y="1006"/>
                      </a:lnTo>
                      <a:lnTo>
                        <a:pt x="281" y="1019"/>
                      </a:lnTo>
                      <a:lnTo>
                        <a:pt x="306" y="1012"/>
                      </a:lnTo>
                      <a:lnTo>
                        <a:pt x="351" y="1019"/>
                      </a:lnTo>
                      <a:lnTo>
                        <a:pt x="470" y="980"/>
                      </a:lnTo>
                      <a:lnTo>
                        <a:pt x="311" y="1044"/>
                      </a:lnTo>
                      <a:lnTo>
                        <a:pt x="242" y="1051"/>
                      </a:lnTo>
                      <a:lnTo>
                        <a:pt x="197" y="1025"/>
                      </a:lnTo>
                      <a:lnTo>
                        <a:pt x="178" y="1037"/>
                      </a:lnTo>
                      <a:lnTo>
                        <a:pt x="88" y="1037"/>
                      </a:lnTo>
                      <a:lnTo>
                        <a:pt x="45" y="1051"/>
                      </a:lnTo>
                      <a:lnTo>
                        <a:pt x="0" y="929"/>
                      </a:lnTo>
                    </a:path>
                  </a:pathLst>
                </a:custGeom>
                <a:solidFill>
                  <a:schemeClr val="bg2"/>
                </a:solidFill>
                <a:ln w="9525" cap="rnd">
                  <a:noFill/>
                  <a:round/>
                  <a:headEnd/>
                  <a:tailEnd/>
                </a:ln>
                <a:effectLst/>
              </p:spPr>
              <p:txBody>
                <a:bodyPr/>
                <a:lstStyle/>
                <a:p>
                  <a:pPr>
                    <a:defRPr/>
                  </a:pPr>
                  <a:endParaRPr lang="en-US"/>
                </a:p>
              </p:txBody>
            </p:sp>
          </p:grpSp>
          <p:sp>
            <p:nvSpPr>
              <p:cNvPr id="8" name="Freeform 12"/>
              <p:cNvSpPr>
                <a:spLocks/>
              </p:cNvSpPr>
              <p:nvPr/>
            </p:nvSpPr>
            <p:spPr bwMode="ltGray">
              <a:xfrm>
                <a:off x="2924" y="2827"/>
                <a:ext cx="754" cy="684"/>
              </a:xfrm>
              <a:custGeom>
                <a:avLst/>
                <a:gdLst/>
                <a:ahLst/>
                <a:cxnLst>
                  <a:cxn ang="0">
                    <a:pos x="445" y="530"/>
                  </a:cxn>
                  <a:cxn ang="0">
                    <a:pos x="461" y="318"/>
                  </a:cxn>
                  <a:cxn ang="0">
                    <a:pos x="598" y="241"/>
                  </a:cxn>
                  <a:cxn ang="0">
                    <a:pos x="569" y="256"/>
                  </a:cxn>
                  <a:cxn ang="0">
                    <a:pos x="477" y="318"/>
                  </a:cxn>
                  <a:cxn ang="0">
                    <a:pos x="522" y="226"/>
                  </a:cxn>
                  <a:cxn ang="0">
                    <a:pos x="645" y="180"/>
                  </a:cxn>
                  <a:cxn ang="0">
                    <a:pos x="692" y="151"/>
                  </a:cxn>
                  <a:cxn ang="0">
                    <a:pos x="661" y="151"/>
                  </a:cxn>
                  <a:cxn ang="0">
                    <a:pos x="598" y="151"/>
                  </a:cxn>
                  <a:cxn ang="0">
                    <a:pos x="706" y="121"/>
                  </a:cxn>
                  <a:cxn ang="0">
                    <a:pos x="721" y="44"/>
                  </a:cxn>
                  <a:cxn ang="0">
                    <a:pos x="645" y="44"/>
                  </a:cxn>
                  <a:cxn ang="0">
                    <a:pos x="614" y="90"/>
                  </a:cxn>
                  <a:cxn ang="0">
                    <a:pos x="553" y="121"/>
                  </a:cxn>
                  <a:cxn ang="0">
                    <a:pos x="477" y="180"/>
                  </a:cxn>
                  <a:cxn ang="0">
                    <a:pos x="445" y="151"/>
                  </a:cxn>
                  <a:cxn ang="0">
                    <a:pos x="506" y="121"/>
                  </a:cxn>
                  <a:cxn ang="0">
                    <a:pos x="553" y="61"/>
                  </a:cxn>
                  <a:cxn ang="0">
                    <a:pos x="506" y="61"/>
                  </a:cxn>
                  <a:cxn ang="0">
                    <a:pos x="491" y="61"/>
                  </a:cxn>
                  <a:cxn ang="0">
                    <a:pos x="506" y="0"/>
                  </a:cxn>
                  <a:cxn ang="0">
                    <a:pos x="477" y="44"/>
                  </a:cxn>
                  <a:cxn ang="0">
                    <a:pos x="430" y="44"/>
                  </a:cxn>
                  <a:cxn ang="0">
                    <a:pos x="383" y="44"/>
                  </a:cxn>
                  <a:cxn ang="0">
                    <a:pos x="399" y="90"/>
                  </a:cxn>
                  <a:cxn ang="0">
                    <a:pos x="399" y="136"/>
                  </a:cxn>
                  <a:cxn ang="0">
                    <a:pos x="369" y="151"/>
                  </a:cxn>
                  <a:cxn ang="0">
                    <a:pos x="230" y="136"/>
                  </a:cxn>
                  <a:cxn ang="0">
                    <a:pos x="184" y="105"/>
                  </a:cxn>
                  <a:cxn ang="0">
                    <a:pos x="123" y="75"/>
                  </a:cxn>
                  <a:cxn ang="0">
                    <a:pos x="47" y="61"/>
                  </a:cxn>
                  <a:cxn ang="0">
                    <a:pos x="123" y="121"/>
                  </a:cxn>
                  <a:cxn ang="0">
                    <a:pos x="61" y="136"/>
                  </a:cxn>
                  <a:cxn ang="0">
                    <a:pos x="123" y="165"/>
                  </a:cxn>
                  <a:cxn ang="0">
                    <a:pos x="230" y="211"/>
                  </a:cxn>
                  <a:cxn ang="0">
                    <a:pos x="369" y="318"/>
                  </a:cxn>
                  <a:cxn ang="0">
                    <a:pos x="184" y="196"/>
                  </a:cxn>
                  <a:cxn ang="0">
                    <a:pos x="199" y="241"/>
                  </a:cxn>
                  <a:cxn ang="0">
                    <a:pos x="262" y="287"/>
                  </a:cxn>
                  <a:cxn ang="0">
                    <a:pos x="399" y="545"/>
                  </a:cxn>
                  <a:cxn ang="0">
                    <a:pos x="445" y="605"/>
                  </a:cxn>
                  <a:cxn ang="0">
                    <a:pos x="517" y="579"/>
                  </a:cxn>
                </a:cxnLst>
                <a:rect l="0" t="0" r="r" b="b"/>
                <a:pathLst>
                  <a:path w="754" h="684">
                    <a:moveTo>
                      <a:pt x="517" y="579"/>
                    </a:moveTo>
                    <a:lnTo>
                      <a:pt x="461" y="545"/>
                    </a:lnTo>
                    <a:lnTo>
                      <a:pt x="445" y="530"/>
                    </a:lnTo>
                    <a:lnTo>
                      <a:pt x="430" y="515"/>
                    </a:lnTo>
                    <a:lnTo>
                      <a:pt x="369" y="348"/>
                    </a:lnTo>
                    <a:lnTo>
                      <a:pt x="461" y="318"/>
                    </a:lnTo>
                    <a:lnTo>
                      <a:pt x="553" y="287"/>
                    </a:lnTo>
                    <a:lnTo>
                      <a:pt x="614" y="256"/>
                    </a:lnTo>
                    <a:lnTo>
                      <a:pt x="598" y="241"/>
                    </a:lnTo>
                    <a:lnTo>
                      <a:pt x="584" y="272"/>
                    </a:lnTo>
                    <a:lnTo>
                      <a:pt x="569" y="241"/>
                    </a:lnTo>
                    <a:lnTo>
                      <a:pt x="569" y="256"/>
                    </a:lnTo>
                    <a:lnTo>
                      <a:pt x="553" y="226"/>
                    </a:lnTo>
                    <a:lnTo>
                      <a:pt x="538" y="272"/>
                    </a:lnTo>
                    <a:lnTo>
                      <a:pt x="477" y="318"/>
                    </a:lnTo>
                    <a:lnTo>
                      <a:pt x="383" y="301"/>
                    </a:lnTo>
                    <a:lnTo>
                      <a:pt x="430" y="256"/>
                    </a:lnTo>
                    <a:lnTo>
                      <a:pt x="522" y="226"/>
                    </a:lnTo>
                    <a:lnTo>
                      <a:pt x="553" y="196"/>
                    </a:lnTo>
                    <a:lnTo>
                      <a:pt x="598" y="211"/>
                    </a:lnTo>
                    <a:lnTo>
                      <a:pt x="645" y="180"/>
                    </a:lnTo>
                    <a:lnTo>
                      <a:pt x="721" y="165"/>
                    </a:lnTo>
                    <a:lnTo>
                      <a:pt x="737" y="151"/>
                    </a:lnTo>
                    <a:lnTo>
                      <a:pt x="692" y="151"/>
                    </a:lnTo>
                    <a:lnTo>
                      <a:pt x="676" y="151"/>
                    </a:lnTo>
                    <a:lnTo>
                      <a:pt x="676" y="136"/>
                    </a:lnTo>
                    <a:lnTo>
                      <a:pt x="661" y="151"/>
                    </a:lnTo>
                    <a:lnTo>
                      <a:pt x="630" y="136"/>
                    </a:lnTo>
                    <a:lnTo>
                      <a:pt x="614" y="165"/>
                    </a:lnTo>
                    <a:lnTo>
                      <a:pt x="598" y="151"/>
                    </a:lnTo>
                    <a:lnTo>
                      <a:pt x="630" y="151"/>
                    </a:lnTo>
                    <a:lnTo>
                      <a:pt x="630" y="121"/>
                    </a:lnTo>
                    <a:lnTo>
                      <a:pt x="706" y="121"/>
                    </a:lnTo>
                    <a:lnTo>
                      <a:pt x="676" y="105"/>
                    </a:lnTo>
                    <a:lnTo>
                      <a:pt x="753" y="61"/>
                    </a:lnTo>
                    <a:lnTo>
                      <a:pt x="721" y="44"/>
                    </a:lnTo>
                    <a:lnTo>
                      <a:pt x="706" y="61"/>
                    </a:lnTo>
                    <a:lnTo>
                      <a:pt x="676" y="30"/>
                    </a:lnTo>
                    <a:lnTo>
                      <a:pt x="645" y="44"/>
                    </a:lnTo>
                    <a:lnTo>
                      <a:pt x="661" y="61"/>
                    </a:lnTo>
                    <a:lnTo>
                      <a:pt x="630" y="61"/>
                    </a:lnTo>
                    <a:lnTo>
                      <a:pt x="614" y="90"/>
                    </a:lnTo>
                    <a:lnTo>
                      <a:pt x="598" y="90"/>
                    </a:lnTo>
                    <a:lnTo>
                      <a:pt x="569" y="121"/>
                    </a:lnTo>
                    <a:lnTo>
                      <a:pt x="553" y="121"/>
                    </a:lnTo>
                    <a:lnTo>
                      <a:pt x="538" y="136"/>
                    </a:lnTo>
                    <a:lnTo>
                      <a:pt x="506" y="151"/>
                    </a:lnTo>
                    <a:lnTo>
                      <a:pt x="477" y="180"/>
                    </a:lnTo>
                    <a:lnTo>
                      <a:pt x="445" y="180"/>
                    </a:lnTo>
                    <a:lnTo>
                      <a:pt x="430" y="196"/>
                    </a:lnTo>
                    <a:lnTo>
                      <a:pt x="445" y="151"/>
                    </a:lnTo>
                    <a:lnTo>
                      <a:pt x="477" y="151"/>
                    </a:lnTo>
                    <a:lnTo>
                      <a:pt x="477" y="121"/>
                    </a:lnTo>
                    <a:lnTo>
                      <a:pt x="506" y="121"/>
                    </a:lnTo>
                    <a:lnTo>
                      <a:pt x="522" y="90"/>
                    </a:lnTo>
                    <a:lnTo>
                      <a:pt x="614" y="61"/>
                    </a:lnTo>
                    <a:lnTo>
                      <a:pt x="553" y="61"/>
                    </a:lnTo>
                    <a:lnTo>
                      <a:pt x="569" y="44"/>
                    </a:lnTo>
                    <a:lnTo>
                      <a:pt x="522" y="61"/>
                    </a:lnTo>
                    <a:lnTo>
                      <a:pt x="506" y="61"/>
                    </a:lnTo>
                    <a:lnTo>
                      <a:pt x="477" y="90"/>
                    </a:lnTo>
                    <a:lnTo>
                      <a:pt x="477" y="75"/>
                    </a:lnTo>
                    <a:lnTo>
                      <a:pt x="491" y="61"/>
                    </a:lnTo>
                    <a:lnTo>
                      <a:pt x="491" y="44"/>
                    </a:lnTo>
                    <a:lnTo>
                      <a:pt x="522" y="15"/>
                    </a:lnTo>
                    <a:lnTo>
                      <a:pt x="506" y="0"/>
                    </a:lnTo>
                    <a:lnTo>
                      <a:pt x="491" y="0"/>
                    </a:lnTo>
                    <a:lnTo>
                      <a:pt x="461" y="30"/>
                    </a:lnTo>
                    <a:lnTo>
                      <a:pt x="477" y="44"/>
                    </a:lnTo>
                    <a:lnTo>
                      <a:pt x="445" y="44"/>
                    </a:lnTo>
                    <a:lnTo>
                      <a:pt x="399" y="30"/>
                    </a:lnTo>
                    <a:lnTo>
                      <a:pt x="430" y="44"/>
                    </a:lnTo>
                    <a:lnTo>
                      <a:pt x="399" y="61"/>
                    </a:lnTo>
                    <a:lnTo>
                      <a:pt x="383" y="30"/>
                    </a:lnTo>
                    <a:lnTo>
                      <a:pt x="383" y="44"/>
                    </a:lnTo>
                    <a:lnTo>
                      <a:pt x="369" y="30"/>
                    </a:lnTo>
                    <a:lnTo>
                      <a:pt x="383" y="90"/>
                    </a:lnTo>
                    <a:lnTo>
                      <a:pt x="399" y="90"/>
                    </a:lnTo>
                    <a:lnTo>
                      <a:pt x="414" y="136"/>
                    </a:lnTo>
                    <a:lnTo>
                      <a:pt x="414" y="151"/>
                    </a:lnTo>
                    <a:lnTo>
                      <a:pt x="399" y="136"/>
                    </a:lnTo>
                    <a:lnTo>
                      <a:pt x="369" y="136"/>
                    </a:lnTo>
                    <a:lnTo>
                      <a:pt x="383" y="151"/>
                    </a:lnTo>
                    <a:lnTo>
                      <a:pt x="369" y="151"/>
                    </a:lnTo>
                    <a:lnTo>
                      <a:pt x="338" y="165"/>
                    </a:lnTo>
                    <a:lnTo>
                      <a:pt x="246" y="136"/>
                    </a:lnTo>
                    <a:lnTo>
                      <a:pt x="230" y="136"/>
                    </a:lnTo>
                    <a:lnTo>
                      <a:pt x="215" y="136"/>
                    </a:lnTo>
                    <a:lnTo>
                      <a:pt x="215" y="105"/>
                    </a:lnTo>
                    <a:lnTo>
                      <a:pt x="184" y="105"/>
                    </a:lnTo>
                    <a:lnTo>
                      <a:pt x="184" y="90"/>
                    </a:lnTo>
                    <a:lnTo>
                      <a:pt x="154" y="105"/>
                    </a:lnTo>
                    <a:lnTo>
                      <a:pt x="123" y="75"/>
                    </a:lnTo>
                    <a:lnTo>
                      <a:pt x="108" y="61"/>
                    </a:lnTo>
                    <a:lnTo>
                      <a:pt x="76" y="44"/>
                    </a:lnTo>
                    <a:lnTo>
                      <a:pt x="47" y="61"/>
                    </a:lnTo>
                    <a:lnTo>
                      <a:pt x="15" y="44"/>
                    </a:lnTo>
                    <a:lnTo>
                      <a:pt x="0" y="75"/>
                    </a:lnTo>
                    <a:lnTo>
                      <a:pt x="123" y="121"/>
                    </a:lnTo>
                    <a:lnTo>
                      <a:pt x="76" y="121"/>
                    </a:lnTo>
                    <a:lnTo>
                      <a:pt x="15" y="105"/>
                    </a:lnTo>
                    <a:lnTo>
                      <a:pt x="61" y="136"/>
                    </a:lnTo>
                    <a:lnTo>
                      <a:pt x="47" y="151"/>
                    </a:lnTo>
                    <a:lnTo>
                      <a:pt x="92" y="180"/>
                    </a:lnTo>
                    <a:lnTo>
                      <a:pt x="123" y="165"/>
                    </a:lnTo>
                    <a:lnTo>
                      <a:pt x="123" y="180"/>
                    </a:lnTo>
                    <a:lnTo>
                      <a:pt x="215" y="165"/>
                    </a:lnTo>
                    <a:lnTo>
                      <a:pt x="230" y="211"/>
                    </a:lnTo>
                    <a:lnTo>
                      <a:pt x="246" y="241"/>
                    </a:lnTo>
                    <a:lnTo>
                      <a:pt x="369" y="287"/>
                    </a:lnTo>
                    <a:lnTo>
                      <a:pt x="369" y="318"/>
                    </a:lnTo>
                    <a:lnTo>
                      <a:pt x="262" y="256"/>
                    </a:lnTo>
                    <a:lnTo>
                      <a:pt x="230" y="256"/>
                    </a:lnTo>
                    <a:lnTo>
                      <a:pt x="184" y="196"/>
                    </a:lnTo>
                    <a:lnTo>
                      <a:pt x="108" y="180"/>
                    </a:lnTo>
                    <a:lnTo>
                      <a:pt x="154" y="211"/>
                    </a:lnTo>
                    <a:lnTo>
                      <a:pt x="199" y="241"/>
                    </a:lnTo>
                    <a:lnTo>
                      <a:pt x="184" y="226"/>
                    </a:lnTo>
                    <a:lnTo>
                      <a:pt x="215" y="272"/>
                    </a:lnTo>
                    <a:lnTo>
                      <a:pt x="262" y="287"/>
                    </a:lnTo>
                    <a:lnTo>
                      <a:pt x="307" y="318"/>
                    </a:lnTo>
                    <a:lnTo>
                      <a:pt x="414" y="530"/>
                    </a:lnTo>
                    <a:lnTo>
                      <a:pt x="399" y="545"/>
                    </a:lnTo>
                    <a:lnTo>
                      <a:pt x="430" y="559"/>
                    </a:lnTo>
                    <a:lnTo>
                      <a:pt x="416" y="570"/>
                    </a:lnTo>
                    <a:lnTo>
                      <a:pt x="445" y="605"/>
                    </a:lnTo>
                    <a:lnTo>
                      <a:pt x="461" y="620"/>
                    </a:lnTo>
                    <a:lnTo>
                      <a:pt x="477" y="683"/>
                    </a:lnTo>
                    <a:lnTo>
                      <a:pt x="517" y="579"/>
                    </a:lnTo>
                  </a:path>
                </a:pathLst>
              </a:custGeom>
              <a:solidFill>
                <a:schemeClr val="bg2"/>
              </a:solidFill>
              <a:ln w="9525" cap="rnd">
                <a:noFill/>
                <a:round/>
                <a:headEnd/>
                <a:tailEnd/>
              </a:ln>
              <a:effectLst/>
            </p:spPr>
            <p:txBody>
              <a:bodyPr/>
              <a:lstStyle/>
              <a:p>
                <a:pPr>
                  <a:defRPr/>
                </a:pPr>
                <a:endParaRPr lang="en-US"/>
              </a:p>
            </p:txBody>
          </p:sp>
          <p:sp>
            <p:nvSpPr>
              <p:cNvPr id="9" name="Freeform 13"/>
              <p:cNvSpPr>
                <a:spLocks/>
              </p:cNvSpPr>
              <p:nvPr/>
            </p:nvSpPr>
            <p:spPr bwMode="ltGray">
              <a:xfrm>
                <a:off x="1208" y="3083"/>
                <a:ext cx="4563" cy="1115"/>
              </a:xfrm>
              <a:custGeom>
                <a:avLst/>
                <a:gdLst/>
                <a:ahLst/>
                <a:cxnLst>
                  <a:cxn ang="0">
                    <a:pos x="4490" y="0"/>
                  </a:cxn>
                  <a:cxn ang="0">
                    <a:pos x="4292" y="93"/>
                  </a:cxn>
                  <a:cxn ang="0">
                    <a:pos x="4049" y="93"/>
                  </a:cxn>
                  <a:cxn ang="0">
                    <a:pos x="3697" y="14"/>
                  </a:cxn>
                  <a:cxn ang="0">
                    <a:pos x="3520" y="14"/>
                  </a:cxn>
                  <a:cxn ang="0">
                    <a:pos x="3410" y="78"/>
                  </a:cxn>
                  <a:cxn ang="0">
                    <a:pos x="3211" y="7"/>
                  </a:cxn>
                  <a:cxn ang="0">
                    <a:pos x="3078" y="72"/>
                  </a:cxn>
                  <a:cxn ang="0">
                    <a:pos x="2969" y="101"/>
                  </a:cxn>
                  <a:cxn ang="0">
                    <a:pos x="2814" y="42"/>
                  </a:cxn>
                  <a:cxn ang="0">
                    <a:pos x="2726" y="150"/>
                  </a:cxn>
                  <a:cxn ang="0">
                    <a:pos x="2602" y="194"/>
                  </a:cxn>
                  <a:cxn ang="0">
                    <a:pos x="2461" y="128"/>
                  </a:cxn>
                  <a:cxn ang="0">
                    <a:pos x="2263" y="116"/>
                  </a:cxn>
                  <a:cxn ang="0">
                    <a:pos x="2197" y="93"/>
                  </a:cxn>
                  <a:cxn ang="0">
                    <a:pos x="2088" y="121"/>
                  </a:cxn>
                  <a:cxn ang="0">
                    <a:pos x="1887" y="201"/>
                  </a:cxn>
                  <a:cxn ang="0">
                    <a:pos x="1735" y="273"/>
                  </a:cxn>
                  <a:cxn ang="0">
                    <a:pos x="1647" y="351"/>
                  </a:cxn>
                  <a:cxn ang="0">
                    <a:pos x="1579" y="366"/>
                  </a:cxn>
                  <a:cxn ang="0">
                    <a:pos x="1579" y="437"/>
                  </a:cxn>
                  <a:cxn ang="0">
                    <a:pos x="1404" y="496"/>
                  </a:cxn>
                  <a:cxn ang="0">
                    <a:pos x="1248" y="516"/>
                  </a:cxn>
                  <a:cxn ang="0">
                    <a:pos x="1269" y="561"/>
                  </a:cxn>
                  <a:cxn ang="0">
                    <a:pos x="1204" y="740"/>
                  </a:cxn>
                  <a:cxn ang="0">
                    <a:pos x="985" y="834"/>
                  </a:cxn>
                  <a:cxn ang="0">
                    <a:pos x="0" y="986"/>
                  </a:cxn>
                  <a:cxn ang="0">
                    <a:pos x="1072" y="1005"/>
                  </a:cxn>
                  <a:cxn ang="0">
                    <a:pos x="1116" y="956"/>
                  </a:cxn>
                  <a:cxn ang="0">
                    <a:pos x="1293" y="985"/>
                  </a:cxn>
                  <a:cxn ang="0">
                    <a:pos x="1915" y="1012"/>
                  </a:cxn>
                  <a:cxn ang="0">
                    <a:pos x="1452" y="1077"/>
                  </a:cxn>
                  <a:cxn ang="0">
                    <a:pos x="1739" y="1092"/>
                  </a:cxn>
                  <a:cxn ang="0">
                    <a:pos x="2802" y="1112"/>
                  </a:cxn>
                  <a:cxn ang="0">
                    <a:pos x="3373" y="1082"/>
                  </a:cxn>
                  <a:cxn ang="0">
                    <a:pos x="4562" y="1055"/>
                  </a:cxn>
                  <a:cxn ang="0">
                    <a:pos x="4315" y="1005"/>
                  </a:cxn>
                  <a:cxn ang="0">
                    <a:pos x="4562" y="948"/>
                  </a:cxn>
                </a:cxnLst>
                <a:rect l="0" t="0" r="r" b="b"/>
                <a:pathLst>
                  <a:path w="4563" h="1115">
                    <a:moveTo>
                      <a:pt x="4562" y="74"/>
                    </a:moveTo>
                    <a:lnTo>
                      <a:pt x="4490" y="0"/>
                    </a:lnTo>
                    <a:lnTo>
                      <a:pt x="4380" y="21"/>
                    </a:lnTo>
                    <a:lnTo>
                      <a:pt x="4292" y="93"/>
                    </a:lnTo>
                    <a:lnTo>
                      <a:pt x="4159" y="64"/>
                    </a:lnTo>
                    <a:lnTo>
                      <a:pt x="4049" y="93"/>
                    </a:lnTo>
                    <a:lnTo>
                      <a:pt x="3806" y="36"/>
                    </a:lnTo>
                    <a:lnTo>
                      <a:pt x="3697" y="14"/>
                    </a:lnTo>
                    <a:lnTo>
                      <a:pt x="3608" y="42"/>
                    </a:lnTo>
                    <a:lnTo>
                      <a:pt x="3520" y="14"/>
                    </a:lnTo>
                    <a:lnTo>
                      <a:pt x="3454" y="0"/>
                    </a:lnTo>
                    <a:lnTo>
                      <a:pt x="3410" y="78"/>
                    </a:lnTo>
                    <a:lnTo>
                      <a:pt x="3278" y="49"/>
                    </a:lnTo>
                    <a:lnTo>
                      <a:pt x="3211" y="7"/>
                    </a:lnTo>
                    <a:lnTo>
                      <a:pt x="3078" y="21"/>
                    </a:lnTo>
                    <a:lnTo>
                      <a:pt x="3078" y="72"/>
                    </a:lnTo>
                    <a:lnTo>
                      <a:pt x="3078" y="128"/>
                    </a:lnTo>
                    <a:lnTo>
                      <a:pt x="2969" y="101"/>
                    </a:lnTo>
                    <a:lnTo>
                      <a:pt x="2881" y="21"/>
                    </a:lnTo>
                    <a:lnTo>
                      <a:pt x="2814" y="42"/>
                    </a:lnTo>
                    <a:lnTo>
                      <a:pt x="2838" y="101"/>
                    </a:lnTo>
                    <a:lnTo>
                      <a:pt x="2726" y="150"/>
                    </a:lnTo>
                    <a:lnTo>
                      <a:pt x="2673" y="201"/>
                    </a:lnTo>
                    <a:lnTo>
                      <a:pt x="2602" y="194"/>
                    </a:lnTo>
                    <a:lnTo>
                      <a:pt x="2531" y="186"/>
                    </a:lnTo>
                    <a:lnTo>
                      <a:pt x="2461" y="128"/>
                    </a:lnTo>
                    <a:lnTo>
                      <a:pt x="2329" y="86"/>
                    </a:lnTo>
                    <a:lnTo>
                      <a:pt x="2263" y="116"/>
                    </a:lnTo>
                    <a:lnTo>
                      <a:pt x="2220" y="128"/>
                    </a:lnTo>
                    <a:lnTo>
                      <a:pt x="2197" y="93"/>
                    </a:lnTo>
                    <a:lnTo>
                      <a:pt x="2110" y="93"/>
                    </a:lnTo>
                    <a:lnTo>
                      <a:pt x="2088" y="121"/>
                    </a:lnTo>
                    <a:lnTo>
                      <a:pt x="2175" y="194"/>
                    </a:lnTo>
                    <a:lnTo>
                      <a:pt x="1887" y="201"/>
                    </a:lnTo>
                    <a:lnTo>
                      <a:pt x="1822" y="209"/>
                    </a:lnTo>
                    <a:lnTo>
                      <a:pt x="1735" y="273"/>
                    </a:lnTo>
                    <a:lnTo>
                      <a:pt x="1712" y="317"/>
                    </a:lnTo>
                    <a:lnTo>
                      <a:pt x="1647" y="351"/>
                    </a:lnTo>
                    <a:lnTo>
                      <a:pt x="1602" y="338"/>
                    </a:lnTo>
                    <a:lnTo>
                      <a:pt x="1579" y="366"/>
                    </a:lnTo>
                    <a:lnTo>
                      <a:pt x="1556" y="402"/>
                    </a:lnTo>
                    <a:lnTo>
                      <a:pt x="1579" y="437"/>
                    </a:lnTo>
                    <a:lnTo>
                      <a:pt x="1491" y="516"/>
                    </a:lnTo>
                    <a:lnTo>
                      <a:pt x="1404" y="496"/>
                    </a:lnTo>
                    <a:lnTo>
                      <a:pt x="1269" y="481"/>
                    </a:lnTo>
                    <a:lnTo>
                      <a:pt x="1248" y="516"/>
                    </a:lnTo>
                    <a:lnTo>
                      <a:pt x="1226" y="545"/>
                    </a:lnTo>
                    <a:lnTo>
                      <a:pt x="1269" y="561"/>
                    </a:lnTo>
                    <a:lnTo>
                      <a:pt x="1293" y="646"/>
                    </a:lnTo>
                    <a:lnTo>
                      <a:pt x="1204" y="740"/>
                    </a:lnTo>
                    <a:lnTo>
                      <a:pt x="1116" y="834"/>
                    </a:lnTo>
                    <a:lnTo>
                      <a:pt x="985" y="834"/>
                    </a:lnTo>
                    <a:lnTo>
                      <a:pt x="692" y="919"/>
                    </a:lnTo>
                    <a:lnTo>
                      <a:pt x="0" y="986"/>
                    </a:lnTo>
                    <a:lnTo>
                      <a:pt x="841" y="1017"/>
                    </a:lnTo>
                    <a:lnTo>
                      <a:pt x="1072" y="1005"/>
                    </a:lnTo>
                    <a:lnTo>
                      <a:pt x="963" y="977"/>
                    </a:lnTo>
                    <a:lnTo>
                      <a:pt x="1116" y="956"/>
                    </a:lnTo>
                    <a:lnTo>
                      <a:pt x="1360" y="963"/>
                    </a:lnTo>
                    <a:lnTo>
                      <a:pt x="1293" y="985"/>
                    </a:lnTo>
                    <a:lnTo>
                      <a:pt x="1688" y="997"/>
                    </a:lnTo>
                    <a:lnTo>
                      <a:pt x="1915" y="1012"/>
                    </a:lnTo>
                    <a:lnTo>
                      <a:pt x="1695" y="1049"/>
                    </a:lnTo>
                    <a:lnTo>
                      <a:pt x="1452" y="1077"/>
                    </a:lnTo>
                    <a:lnTo>
                      <a:pt x="1298" y="1098"/>
                    </a:lnTo>
                    <a:lnTo>
                      <a:pt x="1739" y="1092"/>
                    </a:lnTo>
                    <a:lnTo>
                      <a:pt x="2333" y="1114"/>
                    </a:lnTo>
                    <a:lnTo>
                      <a:pt x="2802" y="1112"/>
                    </a:lnTo>
                    <a:lnTo>
                      <a:pt x="3117" y="1086"/>
                    </a:lnTo>
                    <a:lnTo>
                      <a:pt x="3373" y="1082"/>
                    </a:lnTo>
                    <a:lnTo>
                      <a:pt x="4027" y="1092"/>
                    </a:lnTo>
                    <a:lnTo>
                      <a:pt x="4562" y="1055"/>
                    </a:lnTo>
                    <a:lnTo>
                      <a:pt x="4562" y="1003"/>
                    </a:lnTo>
                    <a:lnTo>
                      <a:pt x="4315" y="1005"/>
                    </a:lnTo>
                    <a:lnTo>
                      <a:pt x="4116" y="963"/>
                    </a:lnTo>
                    <a:lnTo>
                      <a:pt x="4562" y="948"/>
                    </a:lnTo>
                    <a:lnTo>
                      <a:pt x="4562" y="74"/>
                    </a:lnTo>
                  </a:path>
                </a:pathLst>
              </a:custGeom>
              <a:solidFill>
                <a:schemeClr val="bg2"/>
              </a:solidFill>
              <a:ln w="9525" cap="rnd">
                <a:noFill/>
                <a:round/>
                <a:headEnd/>
                <a:tailEnd/>
              </a:ln>
              <a:effectLst/>
            </p:spPr>
            <p:txBody>
              <a:bodyPr/>
              <a:lstStyle/>
              <a:p>
                <a:pPr>
                  <a:defRPr/>
                </a:pPr>
                <a:endParaRPr lang="en-US"/>
              </a:p>
            </p:txBody>
          </p:sp>
        </p:grpSp>
      </p:grpSp>
      <p:sp>
        <p:nvSpPr>
          <p:cNvPr id="201742" name="Rectangle 14"/>
          <p:cNvSpPr>
            <a:spLocks noGrp="1" noChangeArrowheads="1"/>
          </p:cNvSpPr>
          <p:nvPr>
            <p:ph type="ctrTitle" sz="quarter"/>
          </p:nvPr>
        </p:nvSpPr>
        <p:spPr>
          <a:xfrm>
            <a:off x="533400" y="1828800"/>
            <a:ext cx="7772400" cy="1143000"/>
          </a:xfrm>
        </p:spPr>
        <p:txBody>
          <a:bodyPr/>
          <a:lstStyle>
            <a:lvl1pPr>
              <a:defRPr/>
            </a:lvl1pPr>
          </a:lstStyle>
          <a:p>
            <a:r>
              <a:rPr lang="en-US"/>
              <a:t>Click to edit Master title style</a:t>
            </a:r>
          </a:p>
        </p:txBody>
      </p:sp>
      <p:sp>
        <p:nvSpPr>
          <p:cNvPr id="201743" name="Rectangle 15"/>
          <p:cNvSpPr>
            <a:spLocks noGrp="1" noChangeArrowheads="1"/>
          </p:cNvSpPr>
          <p:nvPr>
            <p:ph type="subTitle" sz="quarter" idx="1"/>
          </p:nvPr>
        </p:nvSpPr>
        <p:spPr>
          <a:xfrm>
            <a:off x="533400" y="3505200"/>
            <a:ext cx="6400800" cy="1752600"/>
          </a:xfrm>
        </p:spPr>
        <p:txBody>
          <a:bodyPr anchor="ctr"/>
          <a:lstStyle>
            <a:lvl1pPr marL="0" indent="0" algn="ctr">
              <a:buFontTx/>
              <a:buNone/>
              <a:defRPr/>
            </a:lvl1pPr>
          </a:lstStyle>
          <a:p>
            <a:r>
              <a:rPr lang="en-US"/>
              <a:t>Click to edit Master subtitle style</a:t>
            </a:r>
          </a:p>
        </p:txBody>
      </p:sp>
      <p:sp>
        <p:nvSpPr>
          <p:cNvPr id="16" name="Rectangle 16"/>
          <p:cNvSpPr>
            <a:spLocks noGrp="1" noChangeArrowheads="1"/>
          </p:cNvSpPr>
          <p:nvPr>
            <p:ph type="dt" sz="quarter" idx="10"/>
          </p:nvPr>
        </p:nvSpPr>
        <p:spPr>
          <a:xfrm>
            <a:off x="533400" y="6248400"/>
            <a:ext cx="1905000" cy="457200"/>
          </a:xfrm>
        </p:spPr>
        <p:txBody>
          <a:bodyPr/>
          <a:lstStyle>
            <a:lvl1pPr>
              <a:defRPr/>
            </a:lvl1pPr>
          </a:lstStyle>
          <a:p>
            <a:pPr>
              <a:defRPr/>
            </a:pPr>
            <a:endParaRPr lang="en-US"/>
          </a:p>
        </p:txBody>
      </p:sp>
      <p:sp>
        <p:nvSpPr>
          <p:cNvPr id="17" name="Rectangle 17"/>
          <p:cNvSpPr>
            <a:spLocks noGrp="1" noChangeArrowheads="1"/>
          </p:cNvSpPr>
          <p:nvPr>
            <p:ph type="ftr" sz="quarter" idx="11"/>
          </p:nvPr>
        </p:nvSpPr>
        <p:spPr>
          <a:xfrm>
            <a:off x="3048000" y="6248400"/>
            <a:ext cx="2895600" cy="457200"/>
          </a:xfrm>
        </p:spPr>
        <p:txBody>
          <a:bodyPr/>
          <a:lstStyle>
            <a:lvl1pPr>
              <a:defRPr/>
            </a:lvl1pPr>
          </a:lstStyle>
          <a:p>
            <a:pPr>
              <a:defRPr/>
            </a:pPr>
            <a:endParaRPr lang="en-US"/>
          </a:p>
        </p:txBody>
      </p:sp>
      <p:sp>
        <p:nvSpPr>
          <p:cNvPr id="18" name="Rectangle 18"/>
          <p:cNvSpPr>
            <a:spLocks noGrp="1" noChangeArrowheads="1"/>
          </p:cNvSpPr>
          <p:nvPr>
            <p:ph type="sldNum" sz="quarter" idx="12"/>
          </p:nvPr>
        </p:nvSpPr>
        <p:spPr>
          <a:xfrm>
            <a:off x="6553200" y="6246813"/>
            <a:ext cx="1905000" cy="457200"/>
          </a:xfrm>
        </p:spPr>
        <p:txBody>
          <a:bodyPr/>
          <a:lstStyle>
            <a:lvl1pPr>
              <a:defRPr/>
            </a:lvl1pPr>
          </a:lstStyle>
          <a:p>
            <a:pPr>
              <a:defRPr/>
            </a:pPr>
            <a:fld id="{B30E02F1-FB5D-4342-B916-949C893191B5}"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dt" sz="half" idx="10"/>
          </p:nvPr>
        </p:nvSpPr>
        <p:spPr>
          <a:ln/>
        </p:spPr>
        <p:txBody>
          <a:bodyPr/>
          <a:lstStyle>
            <a:lvl1pPr>
              <a:defRPr/>
            </a:lvl1pPr>
          </a:lstStyle>
          <a:p>
            <a:pPr>
              <a:defRPr/>
            </a:pPr>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A2D3C008-6FBF-4E69-9C46-6492D09181AD}"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6"/>
          <p:cNvSpPr>
            <a:spLocks noGrp="1" noChangeArrowheads="1"/>
          </p:cNvSpPr>
          <p:nvPr>
            <p:ph type="dt" sz="half" idx="10"/>
          </p:nvPr>
        </p:nvSpPr>
        <p:spPr>
          <a:ln/>
        </p:spPr>
        <p:txBody>
          <a:bodyPr/>
          <a:lstStyle>
            <a:lvl1pPr>
              <a:defRPr/>
            </a:lvl1pPr>
          </a:lstStyle>
          <a:p>
            <a:pPr>
              <a:defRPr/>
            </a:pPr>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A858664E-085B-48CE-9976-57B818F3C604}"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6"/>
          <p:cNvSpPr>
            <a:spLocks noGrp="1" noChangeArrowheads="1"/>
          </p:cNvSpPr>
          <p:nvPr>
            <p:ph type="dt" sz="half" idx="10"/>
          </p:nvPr>
        </p:nvSpPr>
        <p:spPr>
          <a:ln/>
        </p:spPr>
        <p:txBody>
          <a:bodyPr/>
          <a:lstStyle>
            <a:lvl1pPr>
              <a:defRPr/>
            </a:lvl1pPr>
          </a:lstStyle>
          <a:p>
            <a:pPr>
              <a:defRPr/>
            </a:pPr>
            <a:endParaRPr lang="en-US"/>
          </a:p>
        </p:txBody>
      </p:sp>
      <p:sp>
        <p:nvSpPr>
          <p:cNvPr id="6" name="Rectangle 17"/>
          <p:cNvSpPr>
            <a:spLocks noGrp="1" noChangeArrowheads="1"/>
          </p:cNvSpPr>
          <p:nvPr>
            <p:ph type="ftr" sz="quarter" idx="11"/>
          </p:nvPr>
        </p:nvSpPr>
        <p:spPr>
          <a:ln/>
        </p:spPr>
        <p:txBody>
          <a:bodyPr/>
          <a:lstStyle>
            <a:lvl1pPr>
              <a:defRPr/>
            </a:lvl1pPr>
          </a:lstStyle>
          <a:p>
            <a:pPr>
              <a:defRPr/>
            </a:pPr>
            <a:endParaRPr lang="en-US"/>
          </a:p>
        </p:txBody>
      </p:sp>
      <p:sp>
        <p:nvSpPr>
          <p:cNvPr id="7" name="Rectangle 18"/>
          <p:cNvSpPr>
            <a:spLocks noGrp="1" noChangeArrowheads="1"/>
          </p:cNvSpPr>
          <p:nvPr>
            <p:ph type="sldNum" sz="quarter" idx="12"/>
          </p:nvPr>
        </p:nvSpPr>
        <p:spPr>
          <a:ln/>
        </p:spPr>
        <p:txBody>
          <a:bodyPr/>
          <a:lstStyle>
            <a:lvl1pPr>
              <a:defRPr/>
            </a:lvl1pPr>
          </a:lstStyle>
          <a:p>
            <a:pPr>
              <a:defRPr/>
            </a:pPr>
            <a:fld id="{3B079F75-91FC-4103-AFA2-9D1549E6B434}"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6"/>
          <p:cNvSpPr>
            <a:spLocks noGrp="1" noChangeArrowheads="1"/>
          </p:cNvSpPr>
          <p:nvPr>
            <p:ph type="dt" sz="half" idx="10"/>
          </p:nvPr>
        </p:nvSpPr>
        <p:spPr>
          <a:ln/>
        </p:spPr>
        <p:txBody>
          <a:bodyPr/>
          <a:lstStyle>
            <a:lvl1pPr>
              <a:defRPr/>
            </a:lvl1pPr>
          </a:lstStyle>
          <a:p>
            <a:pPr>
              <a:defRPr/>
            </a:pPr>
            <a:endParaRPr lang="en-US"/>
          </a:p>
        </p:txBody>
      </p:sp>
      <p:sp>
        <p:nvSpPr>
          <p:cNvPr id="8" name="Rectangle 17"/>
          <p:cNvSpPr>
            <a:spLocks noGrp="1" noChangeArrowheads="1"/>
          </p:cNvSpPr>
          <p:nvPr>
            <p:ph type="ftr" sz="quarter" idx="11"/>
          </p:nvPr>
        </p:nvSpPr>
        <p:spPr>
          <a:ln/>
        </p:spPr>
        <p:txBody>
          <a:bodyPr/>
          <a:lstStyle>
            <a:lvl1pPr>
              <a:defRPr/>
            </a:lvl1pPr>
          </a:lstStyle>
          <a:p>
            <a:pPr>
              <a:defRPr/>
            </a:pPr>
            <a:endParaRPr lang="en-US"/>
          </a:p>
        </p:txBody>
      </p:sp>
      <p:sp>
        <p:nvSpPr>
          <p:cNvPr id="9" name="Rectangle 18"/>
          <p:cNvSpPr>
            <a:spLocks noGrp="1" noChangeArrowheads="1"/>
          </p:cNvSpPr>
          <p:nvPr>
            <p:ph type="sldNum" sz="quarter" idx="12"/>
          </p:nvPr>
        </p:nvSpPr>
        <p:spPr>
          <a:ln/>
        </p:spPr>
        <p:txBody>
          <a:bodyPr/>
          <a:lstStyle>
            <a:lvl1pPr>
              <a:defRPr/>
            </a:lvl1pPr>
          </a:lstStyle>
          <a:p>
            <a:pPr>
              <a:defRPr/>
            </a:pPr>
            <a:fld id="{B7113B1D-4DC2-4A5F-B66B-88049E87A332}"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a:p>
        </p:txBody>
      </p:sp>
      <p:sp>
        <p:nvSpPr>
          <p:cNvPr id="4" name="Rectangle 17"/>
          <p:cNvSpPr>
            <a:spLocks noGrp="1" noChangeArrowheads="1"/>
          </p:cNvSpPr>
          <p:nvPr>
            <p:ph type="ftr" sz="quarter" idx="11"/>
          </p:nvPr>
        </p:nvSpPr>
        <p:spPr>
          <a:ln/>
        </p:spPr>
        <p:txBody>
          <a:bodyPr/>
          <a:lstStyle>
            <a:lvl1pPr>
              <a:defRPr/>
            </a:lvl1pPr>
          </a:lstStyle>
          <a:p>
            <a:pPr>
              <a:defRPr/>
            </a:pPr>
            <a:endParaRPr lang="en-US"/>
          </a:p>
        </p:txBody>
      </p:sp>
      <p:sp>
        <p:nvSpPr>
          <p:cNvPr id="5" name="Rectangle 18"/>
          <p:cNvSpPr>
            <a:spLocks noGrp="1" noChangeArrowheads="1"/>
          </p:cNvSpPr>
          <p:nvPr>
            <p:ph type="sldNum" sz="quarter" idx="12"/>
          </p:nvPr>
        </p:nvSpPr>
        <p:spPr>
          <a:ln/>
        </p:spPr>
        <p:txBody>
          <a:bodyPr/>
          <a:lstStyle>
            <a:lvl1pPr>
              <a:defRPr/>
            </a:lvl1pPr>
          </a:lstStyle>
          <a:p>
            <a:pPr>
              <a:defRPr/>
            </a:pPr>
            <a:fld id="{2761BA31-6B83-4994-AAC0-0AE08ADE22B6}"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endParaRPr lang="en-US"/>
          </a:p>
        </p:txBody>
      </p:sp>
      <p:sp>
        <p:nvSpPr>
          <p:cNvPr id="3" name="Rectangle 17"/>
          <p:cNvSpPr>
            <a:spLocks noGrp="1" noChangeArrowheads="1"/>
          </p:cNvSpPr>
          <p:nvPr>
            <p:ph type="ftr" sz="quarter" idx="11"/>
          </p:nvPr>
        </p:nvSpPr>
        <p:spPr>
          <a:ln/>
        </p:spPr>
        <p:txBody>
          <a:bodyPr/>
          <a:lstStyle>
            <a:lvl1pPr>
              <a:defRPr/>
            </a:lvl1pPr>
          </a:lstStyle>
          <a:p>
            <a:pPr>
              <a:defRPr/>
            </a:pPr>
            <a:endParaRPr lang="en-US"/>
          </a:p>
        </p:txBody>
      </p:sp>
      <p:sp>
        <p:nvSpPr>
          <p:cNvPr id="4" name="Rectangle 18"/>
          <p:cNvSpPr>
            <a:spLocks noGrp="1" noChangeArrowheads="1"/>
          </p:cNvSpPr>
          <p:nvPr>
            <p:ph type="sldNum" sz="quarter" idx="12"/>
          </p:nvPr>
        </p:nvSpPr>
        <p:spPr>
          <a:ln/>
        </p:spPr>
        <p:txBody>
          <a:bodyPr/>
          <a:lstStyle>
            <a:lvl1pPr>
              <a:defRPr/>
            </a:lvl1pPr>
          </a:lstStyle>
          <a:p>
            <a:pPr>
              <a:defRPr/>
            </a:pPr>
            <a:fld id="{0F85AB33-3C51-4FB9-9F49-82644331473A}"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endParaRPr lang="en-US"/>
          </a:p>
        </p:txBody>
      </p:sp>
      <p:sp>
        <p:nvSpPr>
          <p:cNvPr id="6" name="Rectangle 17"/>
          <p:cNvSpPr>
            <a:spLocks noGrp="1" noChangeArrowheads="1"/>
          </p:cNvSpPr>
          <p:nvPr>
            <p:ph type="ftr" sz="quarter" idx="11"/>
          </p:nvPr>
        </p:nvSpPr>
        <p:spPr>
          <a:ln/>
        </p:spPr>
        <p:txBody>
          <a:bodyPr/>
          <a:lstStyle>
            <a:lvl1pPr>
              <a:defRPr/>
            </a:lvl1pPr>
          </a:lstStyle>
          <a:p>
            <a:pPr>
              <a:defRPr/>
            </a:pPr>
            <a:endParaRPr lang="en-US"/>
          </a:p>
        </p:txBody>
      </p:sp>
      <p:sp>
        <p:nvSpPr>
          <p:cNvPr id="7" name="Rectangle 18"/>
          <p:cNvSpPr>
            <a:spLocks noGrp="1" noChangeArrowheads="1"/>
          </p:cNvSpPr>
          <p:nvPr>
            <p:ph type="sldNum" sz="quarter" idx="12"/>
          </p:nvPr>
        </p:nvSpPr>
        <p:spPr>
          <a:ln/>
        </p:spPr>
        <p:txBody>
          <a:bodyPr/>
          <a:lstStyle>
            <a:lvl1pPr>
              <a:defRPr/>
            </a:lvl1pPr>
          </a:lstStyle>
          <a:p>
            <a:pPr>
              <a:defRPr/>
            </a:pPr>
            <a:fld id="{82C02B86-FA71-488C-81E1-56D66C3CB3E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74638" y="4475163"/>
            <a:ext cx="8512175" cy="1141412"/>
          </a:xfrm>
        </p:spPr>
        <p:txBody>
          <a:bodyPr/>
          <a:lstStyle>
            <a:lvl1pPr>
              <a:defRPr sz="4000"/>
            </a:lvl1pPr>
          </a:lstStyle>
          <a:p>
            <a:r>
              <a:rPr lang="en-US"/>
              <a:t>Click to edit Master title style</a:t>
            </a:r>
          </a:p>
        </p:txBody>
      </p:sp>
      <p:sp>
        <p:nvSpPr>
          <p:cNvPr id="15363" name="Rectangle 3"/>
          <p:cNvSpPr>
            <a:spLocks noGrp="1" noChangeArrowheads="1"/>
          </p:cNvSpPr>
          <p:nvPr>
            <p:ph type="subTitle" idx="1"/>
          </p:nvPr>
        </p:nvSpPr>
        <p:spPr>
          <a:xfrm>
            <a:off x="274638" y="5645150"/>
            <a:ext cx="5354637" cy="1101725"/>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BB09221-8122-4C17-9D92-199C45E265D9}"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endParaRPr lang="en-US"/>
          </a:p>
        </p:txBody>
      </p:sp>
      <p:sp>
        <p:nvSpPr>
          <p:cNvPr id="6" name="Rectangle 17"/>
          <p:cNvSpPr>
            <a:spLocks noGrp="1" noChangeArrowheads="1"/>
          </p:cNvSpPr>
          <p:nvPr>
            <p:ph type="ftr" sz="quarter" idx="11"/>
          </p:nvPr>
        </p:nvSpPr>
        <p:spPr>
          <a:ln/>
        </p:spPr>
        <p:txBody>
          <a:bodyPr/>
          <a:lstStyle>
            <a:lvl1pPr>
              <a:defRPr/>
            </a:lvl1pPr>
          </a:lstStyle>
          <a:p>
            <a:pPr>
              <a:defRPr/>
            </a:pPr>
            <a:endParaRPr lang="en-US"/>
          </a:p>
        </p:txBody>
      </p:sp>
      <p:sp>
        <p:nvSpPr>
          <p:cNvPr id="7" name="Rectangle 18"/>
          <p:cNvSpPr>
            <a:spLocks noGrp="1" noChangeArrowheads="1"/>
          </p:cNvSpPr>
          <p:nvPr>
            <p:ph type="sldNum" sz="quarter" idx="12"/>
          </p:nvPr>
        </p:nvSpPr>
        <p:spPr>
          <a:ln/>
        </p:spPr>
        <p:txBody>
          <a:bodyPr/>
          <a:lstStyle>
            <a:lvl1pPr>
              <a:defRPr/>
            </a:lvl1pPr>
          </a:lstStyle>
          <a:p>
            <a:pPr>
              <a:defRPr/>
            </a:pPr>
            <a:fld id="{93D9DE5F-C7FD-4BBA-B094-FA25A80F10FF}"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dt" sz="half" idx="10"/>
          </p:nvPr>
        </p:nvSpPr>
        <p:spPr>
          <a:ln/>
        </p:spPr>
        <p:txBody>
          <a:bodyPr/>
          <a:lstStyle>
            <a:lvl1pPr>
              <a:defRPr/>
            </a:lvl1pPr>
          </a:lstStyle>
          <a:p>
            <a:pPr>
              <a:defRPr/>
            </a:pPr>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005B44EE-9AC2-47A9-8153-3A95E197B0C5}"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dt" sz="half" idx="10"/>
          </p:nvPr>
        </p:nvSpPr>
        <p:spPr>
          <a:ln/>
        </p:spPr>
        <p:txBody>
          <a:bodyPr/>
          <a:lstStyle>
            <a:lvl1pPr>
              <a:defRPr/>
            </a:lvl1pPr>
          </a:lstStyle>
          <a:p>
            <a:pPr>
              <a:defRPr/>
            </a:pPr>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7EE8D0BC-3D9B-4B14-BCDA-82F9702DCACD}"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303600-2081-4479-B0D7-5425889FE823}"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499771-3BD9-47D2-B753-68BB937A47FF}"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024305-FC00-40D7-AF85-B72DCFD8A00A}"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9F43A-6D97-4AFE-B7CC-999477BAB796}"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135266-D7AE-471F-A53D-604B12FDC83F}"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DF3405-06B0-4DF9-B8E2-8004C147FA22}"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5F86B4-5404-4F02-A167-48A070E338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19B66-12C0-40D7-916E-DD414DEEA87C}"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BCB226-4DCE-42F9-AEFB-864079A7817B}"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60E961-899D-48AB-9F2D-053EC9B2E1E1}"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E5AF1A-74B3-4522-BC60-C2461ED838D5}"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BA4776-1EBB-4985-A0C6-8E52E0F4F931}"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2FA5DA-19E4-46A3-B916-5AFF209ED5BD}"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633309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7001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276477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2570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9640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C6A024-9B92-4AD9-9A7D-EA76FC674B40}"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987152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7061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8389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50123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02913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1114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6DE443-9AF1-4D92-810B-A751F71AEB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9557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1E9FDF-E1D1-434B-BD11-749BF29527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62659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DE1931-BA41-4173-ACEA-2071E1CB8D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46026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849727-AEDC-4382-8D87-20DE4C5165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195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6813" y="1514475"/>
            <a:ext cx="3836987"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1514475"/>
            <a:ext cx="3836988"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A08673-DF86-4899-A585-43A5412ABB5E}"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F816655-B12E-48E0-A085-5A2F5863E9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11599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EBC864-3F7E-49C6-8535-E4C24F46F2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3172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50E91B-06C9-4043-923A-F3D36721D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3281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B8D322-E1B9-40BC-8A01-597100BE1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59263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997C73-5CD3-49D9-A221-D82A008E12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14316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763F24-0031-40D1-A534-F40E9A7008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34076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7D0F62-5D8F-4038-9B4F-1F8EBCCF8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65967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33CB85-FD0C-4FDA-B2E6-C22FF9C629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2394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74AD34-7ECE-40D1-88CE-2359A5F3FBF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DD4955-441F-4E1B-9433-8D36187E2CF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0AB8CE-830E-46A8-BCE3-DED17BCEF09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48EA46-FAB4-4EEE-871F-356F6A18AE2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6F0B98-E0BF-4130-966A-ACD97D7CDDE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AC4923-CA1B-4758-ABDA-23E3F158507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0ACCAB-EFB5-4C0C-94FF-1B76F794288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5000" y="68263"/>
            <a:ext cx="2008188" cy="6197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0438" y="68263"/>
            <a:ext cx="5872162"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5B0626-ED46-4E40-B1B7-3D13CDE6E81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895600" y="1752600"/>
            <a:ext cx="5638800" cy="1470025"/>
          </a:xfrm>
        </p:spPr>
        <p:txBody>
          <a:bodyPr/>
          <a:lstStyle>
            <a:lvl1pPr>
              <a:defRPr/>
            </a:lvl1pPr>
          </a:lstStyle>
          <a:p>
            <a:r>
              <a:rPr lang="en-US"/>
              <a:t>Click to edit Master title style</a:t>
            </a:r>
          </a:p>
        </p:txBody>
      </p:sp>
      <p:sp>
        <p:nvSpPr>
          <p:cNvPr id="32771" name="Rectangle 3"/>
          <p:cNvSpPr>
            <a:spLocks noGrp="1" noChangeArrowheads="1"/>
          </p:cNvSpPr>
          <p:nvPr>
            <p:ph type="subTitle" idx="1"/>
          </p:nvPr>
        </p:nvSpPr>
        <p:spPr>
          <a:xfrm>
            <a:off x="3886200" y="3505200"/>
            <a:ext cx="4648200" cy="14478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FF9BD864-037E-4442-9375-8E8F0E71A2F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A98A98-E090-42E2-A5FD-654A255731A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137EF1-DF77-471D-9308-CB649FA2F70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1600200"/>
            <a:ext cx="3314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1600200"/>
            <a:ext cx="3314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533B52-A269-4F0D-A439-1761A547D97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A4E2AB-1653-463D-B7F8-34907A68AEF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E10A69-2092-4855-B6F2-ADE6D15C562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A3DF6A-E0BA-4516-AA56-198D921EEE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54A6F-536C-4987-841B-C6BFF7E0FEF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A4912D-C6DC-4E39-A8E0-A29C0FA29DF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BF7C4A-B602-4C8B-9168-AD48E2B6A44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C1940-FA0D-4940-9D25-D3CAA4D031A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381000"/>
            <a:ext cx="180975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381000"/>
            <a:ext cx="527685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CD312A-2F13-4798-AB2B-E17DE85926A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362200" y="1447800"/>
            <a:ext cx="6553200" cy="1676400"/>
          </a:xfrm>
        </p:spPr>
        <p:txBody>
          <a:bodyPr/>
          <a:lstStyle>
            <a:lvl1pPr>
              <a:defRPr b="1"/>
            </a:lvl1pPr>
          </a:lstStyle>
          <a:p>
            <a:r>
              <a:rPr lang="en-US"/>
              <a:t>Click to edit Master title style</a:t>
            </a:r>
          </a:p>
        </p:txBody>
      </p:sp>
      <p:sp>
        <p:nvSpPr>
          <p:cNvPr id="44035" name="Rectangle 3"/>
          <p:cNvSpPr>
            <a:spLocks noGrp="1" noChangeArrowheads="1"/>
          </p:cNvSpPr>
          <p:nvPr>
            <p:ph type="subTitle" idx="1"/>
          </p:nvPr>
        </p:nvSpPr>
        <p:spPr>
          <a:xfrm>
            <a:off x="2362200" y="3733800"/>
            <a:ext cx="65532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8DFBDE5-824C-45AF-A676-7ADCF4C00D0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C4BB29-6E34-4996-9157-1D1D1ADC07F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2E5A89-9D71-4823-AE79-447EAC92B2E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4927F6-615C-4CAF-8618-1E2DA27CE7CF}"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99DED9-F034-4DFC-9375-689433EFCCC4}"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01D815-818F-4491-B059-A93A810A9FF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E5F805-4C05-42C6-BD84-52254FC1ED6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6DAAAB-2A1D-4812-9EA8-10D5152A75AB}"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295ACE-8D53-4A17-825D-FD77F4344717}"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10F6C4-E214-4D4A-8023-0D40258BEB1B}"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72CA9E-5AC6-44BB-9BB0-96BDB1843FD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274638"/>
            <a:ext cx="1847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274638"/>
            <a:ext cx="5391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C665F-A7AB-4F0A-9275-E6EEC52601F1}"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61447"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61448"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E5C9193F-8B0E-4AED-8792-042BCA70A07F}"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7EBA590-237B-486D-A149-C767BD9C573C}"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35F30A5-65BB-449E-BEB4-00D97B9DB10E}"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BFB2E3C-3A74-403E-8D9E-876A52AFB467}"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E3506808-F4A0-4E79-9CAD-A8BD69F1D8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4B296-0E2F-46C0-92FC-4A706361FCB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2DAC90C-290A-4BE4-A5BF-2387B5874426}"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4E294B12-7CDC-4D67-840F-39B6B31BC9A3}"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5093A7A-9203-44B4-A695-07994C130CC0}"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D4997D2-B599-4A67-BD0E-D811F9ACA76B}"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21B65E9-8D59-4F63-B014-C343266D1F83}"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E78D132-A2AB-4336-99CB-3D17BDA084C7}"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3D8822F-59E3-4BBB-9B68-BFAD1BF364E8}"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2667000" y="381000"/>
            <a:ext cx="6324600" cy="1470025"/>
          </a:xfrm>
        </p:spPr>
        <p:txBody>
          <a:bodyPr/>
          <a:lstStyle>
            <a:lvl1pPr>
              <a:defRPr/>
            </a:lvl1pPr>
          </a:lstStyle>
          <a:p>
            <a:r>
              <a:rPr lang="en-US"/>
              <a:t>Click to edit Master title style</a:t>
            </a:r>
          </a:p>
        </p:txBody>
      </p:sp>
      <p:sp>
        <p:nvSpPr>
          <p:cNvPr id="70659"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25EF9F6-0AAC-4C9D-A099-1C3B406F15B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DD85C9-5637-443E-A7C1-3339E8325209}"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486463-B10A-4954-B9AA-10E8B4BD22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6B9008-1EC0-4684-9CDF-5D461DFBA05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FA62C6-E41C-4F77-AE91-5A62EC9B688B}"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7BA6A3-5DA0-420A-8155-4B825B78AAA4}"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E39984-3468-4DF7-A5C5-A4C5C35E7644}"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D215D2-045E-4109-8180-EA5129DD4BB5}"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0BF649-B2C2-4E46-8D51-F9E77379D662}"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A141F4-DBCB-456D-8B8C-22CB03471683}"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C1F21D-3A1E-4A1F-AA84-787208590361}"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F4B027-BD17-4D61-B6A2-AB168B1B7BAA}"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2476BD-24FB-4B81-93EC-C72689317067}"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126CF6-7E30-425A-A6E9-E4713EDEDB3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371A45-86A9-40CF-A6A9-1EDCDF5C711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94711-33E7-4B07-A8AE-591B034FCBDD}"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AD9F7A-029E-4C7E-A27F-3F009B9ED531}"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EEF013-EBDB-4EED-9D4C-C886A37F3D8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914D22-EE21-4C1D-B668-77B9E7BBF667}"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2A54C1-6A94-4ED7-B39B-41035A351911}"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2B7B75-D83D-4786-BC2B-8EFF1F07B7DD}"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F6FA6F-AAD2-4AD9-A0D2-15DBB74ECA7D}"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C32A6A-CF36-4D79-9436-C1D9637321F5}"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676400"/>
            <a:ext cx="5162550" cy="4267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C8F8F4-F562-47A2-ACCC-9CAF66EEDCD1}"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901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A4C43C7E-1C7B-4714-82B1-026A516D51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5D31F4-72BB-48E8-9736-E92724B47A8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A02F54-ADE6-41A0-8B0C-0F4C30D8E36B}"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A1BF3F-9847-41B8-B456-0F55740DF6B8}"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5E5658-8C76-4EF6-94DE-9FF7299BCEC9}"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2F20D6-CE9D-41F9-ACBF-B650DFC9C174}"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0C652F-F9B1-41D4-9ECD-6CD0FC05F16E}"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43666B-B67F-43FC-AEA6-B6673049A2A6}"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A2469D-D506-4F82-BA25-27B948E1B7C1}"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3EC600-1404-4200-8E10-E43C2A168213}"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2D3977-CD8C-44BD-AEC3-848141EEF729}"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C32C81-7ACF-43C8-8331-1E36CF2512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0AB87E-1C67-40B3-9BDF-5A10D4521156}"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8EC09E-2EA9-43B2-B454-144F68F5BDC2}"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4D74E-C969-4F28-942B-2C68AE13BF8F}"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C08A48-ADDB-4ECC-90F7-842FBA493CE7}"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2BE7CC-23C0-47C9-83BE-7EE676C95413}"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7A2E56-EB77-48B6-9A47-44F82C2D7977}"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64D6EC-3146-41AB-A470-EEE9EFA3D410}"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8FEB3A-AC2C-454A-81C8-17735F8C1D1C}"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3D7C7E-D8DA-4927-B20A-446381A0F4BE}"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6A3637-D119-40E5-BC23-099679993414}"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85EC2-E2E7-499E-9DBA-52CD457AEB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4.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4.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8.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0.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3.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1443038"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8197" name="Rectangle 5"/>
          <p:cNvSpPr>
            <a:spLocks noGrp="1" noChangeArrowheads="1"/>
          </p:cNvSpPr>
          <p:nvPr>
            <p:ph type="ftr" sz="quarter" idx="3"/>
          </p:nvPr>
        </p:nvSpPr>
        <p:spPr bwMode="auto">
          <a:xfrm>
            <a:off x="3733800"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8198" name="Rectangle 6"/>
          <p:cNvSpPr>
            <a:spLocks noGrp="1" noChangeArrowheads="1"/>
          </p:cNvSpPr>
          <p:nvPr>
            <p:ph type="sldNum" sz="quarter" idx="4"/>
          </p:nvPr>
        </p:nvSpPr>
        <p:spPr bwMode="auto">
          <a:xfrm>
            <a:off x="6781800"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84287536-31BD-4C5F-BF5E-8FA133C2B5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15" r:id="rId1"/>
    <p:sldLayoutId id="2147485689" r:id="rId2"/>
    <p:sldLayoutId id="2147485690" r:id="rId3"/>
    <p:sldLayoutId id="2147485691" r:id="rId4"/>
    <p:sldLayoutId id="2147485692" r:id="rId5"/>
    <p:sldLayoutId id="2147485693" r:id="rId6"/>
    <p:sldLayoutId id="2147485694" r:id="rId7"/>
    <p:sldLayoutId id="2147485695" r:id="rId8"/>
    <p:sldLayoutId id="2147485696" r:id="rId9"/>
    <p:sldLayoutId id="2147485697" r:id="rId10"/>
    <p:sldLayoutId id="2147485698"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16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16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Times New Roman" pitchFamily="18" charset="0"/>
              </a:defRPr>
            </a:lvl1pPr>
          </a:lstStyle>
          <a:p>
            <a:pPr>
              <a:defRPr/>
            </a:pPr>
            <a:endParaRPr lang="en-US"/>
          </a:p>
        </p:txBody>
      </p:sp>
      <p:sp>
        <p:nvSpPr>
          <p:cNvPr id="1116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Times New Roman" pitchFamily="18" charset="0"/>
              </a:defRPr>
            </a:lvl1pPr>
          </a:lstStyle>
          <a:p>
            <a:pPr>
              <a:defRPr/>
            </a:pPr>
            <a:endParaRPr lang="en-US"/>
          </a:p>
        </p:txBody>
      </p:sp>
      <p:sp>
        <p:nvSpPr>
          <p:cNvPr id="1116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Times New Roman" pitchFamily="18" charset="0"/>
              </a:defRPr>
            </a:lvl1pPr>
          </a:lstStyle>
          <a:p>
            <a:pPr>
              <a:defRPr/>
            </a:pPr>
            <a:fld id="{923F0426-1C9B-4B95-982F-91ABCE173254}" type="slidenum">
              <a:rPr lang="en-US"/>
              <a:pPr>
                <a:defRPr/>
              </a:pPr>
              <a:t>‹#›</a:t>
            </a:fld>
            <a:endParaRPr lang="en-US"/>
          </a:p>
        </p:txBody>
      </p:sp>
      <p:sp>
        <p:nvSpPr>
          <p:cNvPr id="111623"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pPr>
              <a:defRPr/>
            </a:pPr>
            <a:endParaRPr lang="en-US"/>
          </a:p>
        </p:txBody>
      </p:sp>
    </p:spTree>
  </p:cSld>
  <p:clrMap bg1="dk2" tx1="lt1" bg2="dk1" tx2="lt2" accent1="accent1" accent2="accent2" accent3="accent3" accent4="accent4" accent5="accent5" accent6="accent6" hlink="hlink" folHlink="folHlink"/>
  <p:sldLayoutIdLst>
    <p:sldLayoutId id="2147485822" r:id="rId1"/>
    <p:sldLayoutId id="2147485782" r:id="rId2"/>
    <p:sldLayoutId id="2147485783" r:id="rId3"/>
    <p:sldLayoutId id="2147485784" r:id="rId4"/>
    <p:sldLayoutId id="2147485785" r:id="rId5"/>
    <p:sldLayoutId id="2147485786" r:id="rId6"/>
    <p:sldLayoutId id="2147485787" r:id="rId7"/>
    <p:sldLayoutId id="2147485788" r:id="rId8"/>
    <p:sldLayoutId id="2147485789" r:id="rId9"/>
    <p:sldLayoutId id="2147485790" r:id="rId10"/>
    <p:sldLayoutId id="214748579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111623"/>
                                        </p:tgtEl>
                                        <p:attrNameLst>
                                          <p:attrName>style.visibility</p:attrName>
                                        </p:attrNameLst>
                                      </p:cBhvr>
                                      <p:to>
                                        <p:strVal val="visible"/>
                                      </p:to>
                                    </p:set>
                                    <p:animEffect transition="in" filter="wipe(right)">
                                      <p:cBhvr>
                                        <p:cTn id="7" dur="500"/>
                                        <p:tgtEl>
                                          <p:spTgt spid="111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animBg="1"/>
    </p:bldLst>
  </p:timing>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2895600"/>
            <a:ext cx="9161463" cy="3960813"/>
            <a:chOff x="0" y="1824"/>
            <a:chExt cx="5771" cy="2495"/>
          </a:xfrm>
        </p:grpSpPr>
        <p:sp>
          <p:nvSpPr>
            <p:cNvPr id="200707" name="Rectangle 3"/>
            <p:cNvSpPr>
              <a:spLocks noChangeArrowheads="1"/>
            </p:cNvSpPr>
            <p:nvPr/>
          </p:nvSpPr>
          <p:spPr bwMode="invGray">
            <a:xfrm>
              <a:off x="0" y="3894"/>
              <a:ext cx="5759" cy="425"/>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noFill/>
              <a:miter lim="800000"/>
              <a:headEnd/>
              <a:tailEnd/>
            </a:ln>
            <a:effectLst/>
          </p:spPr>
          <p:txBody>
            <a:bodyPr wrap="none" anchor="ctr"/>
            <a:lstStyle/>
            <a:p>
              <a:pPr>
                <a:defRPr/>
              </a:pPr>
              <a:endParaRPr lang="en-US"/>
            </a:p>
          </p:txBody>
        </p:sp>
        <p:grpSp>
          <p:nvGrpSpPr>
            <p:cNvPr id="12297" name="Group 4"/>
            <p:cNvGrpSpPr>
              <a:grpSpLocks/>
            </p:cNvGrpSpPr>
            <p:nvPr/>
          </p:nvGrpSpPr>
          <p:grpSpPr bwMode="auto">
            <a:xfrm>
              <a:off x="2680" y="1824"/>
              <a:ext cx="3091" cy="2422"/>
              <a:chOff x="2680" y="1824"/>
              <a:chExt cx="3091" cy="2422"/>
            </a:xfrm>
          </p:grpSpPr>
          <p:grpSp>
            <p:nvGrpSpPr>
              <p:cNvPr id="12298" name="Group 5"/>
              <p:cNvGrpSpPr>
                <a:grpSpLocks/>
              </p:cNvGrpSpPr>
              <p:nvPr/>
            </p:nvGrpSpPr>
            <p:grpSpPr bwMode="auto">
              <a:xfrm>
                <a:off x="4106" y="1824"/>
                <a:ext cx="1665" cy="1700"/>
                <a:chOff x="4106" y="1824"/>
                <a:chExt cx="1665" cy="1700"/>
              </a:xfrm>
            </p:grpSpPr>
            <p:sp>
              <p:nvSpPr>
                <p:cNvPr id="200710" name="Freeform 6"/>
                <p:cNvSpPr>
                  <a:spLocks/>
                </p:cNvSpPr>
                <p:nvPr/>
              </p:nvSpPr>
              <p:spPr bwMode="ltGray">
                <a:xfrm>
                  <a:off x="4106" y="1826"/>
                  <a:ext cx="942" cy="760"/>
                </a:xfrm>
                <a:custGeom>
                  <a:avLst/>
                  <a:gdLst/>
                  <a:ahLst/>
                  <a:cxnLst>
                    <a:cxn ang="0">
                      <a:pos x="618" y="605"/>
                    </a:cxn>
                    <a:cxn ang="0">
                      <a:pos x="699" y="478"/>
                    </a:cxn>
                    <a:cxn ang="0">
                      <a:pos x="739" y="478"/>
                    </a:cxn>
                    <a:cxn ang="0">
                      <a:pos x="719" y="583"/>
                    </a:cxn>
                    <a:cxn ang="0">
                      <a:pos x="759" y="552"/>
                    </a:cxn>
                    <a:cxn ang="0">
                      <a:pos x="776" y="517"/>
                    </a:cxn>
                    <a:cxn ang="0">
                      <a:pos x="797" y="487"/>
                    </a:cxn>
                    <a:cxn ang="0">
                      <a:pos x="867" y="523"/>
                    </a:cxn>
                    <a:cxn ang="0">
                      <a:pos x="880" y="461"/>
                    </a:cxn>
                    <a:cxn ang="0">
                      <a:pos x="820" y="431"/>
                    </a:cxn>
                    <a:cxn ang="0">
                      <a:pos x="769" y="412"/>
                    </a:cxn>
                    <a:cxn ang="0">
                      <a:pos x="789" y="347"/>
                    </a:cxn>
                    <a:cxn ang="0">
                      <a:pos x="776" y="302"/>
                    </a:cxn>
                    <a:cxn ang="0">
                      <a:pos x="941" y="110"/>
                    </a:cxn>
                    <a:cxn ang="0">
                      <a:pos x="417" y="110"/>
                    </a:cxn>
                    <a:cxn ang="0">
                      <a:pos x="343" y="114"/>
                    </a:cxn>
                    <a:cxn ang="0">
                      <a:pos x="261" y="136"/>
                    </a:cxn>
                    <a:cxn ang="0">
                      <a:pos x="245" y="136"/>
                    </a:cxn>
                    <a:cxn ang="0">
                      <a:pos x="161" y="180"/>
                    </a:cxn>
                    <a:cxn ang="0">
                      <a:pos x="235" y="193"/>
                    </a:cxn>
                    <a:cxn ang="0">
                      <a:pos x="261" y="210"/>
                    </a:cxn>
                    <a:cxn ang="0">
                      <a:pos x="275" y="220"/>
                    </a:cxn>
                    <a:cxn ang="0">
                      <a:pos x="127" y="259"/>
                    </a:cxn>
                    <a:cxn ang="0">
                      <a:pos x="97" y="312"/>
                    </a:cxn>
                    <a:cxn ang="0">
                      <a:pos x="204" y="285"/>
                    </a:cxn>
                    <a:cxn ang="0">
                      <a:pos x="151" y="338"/>
                    </a:cxn>
                    <a:cxn ang="0">
                      <a:pos x="84" y="347"/>
                    </a:cxn>
                    <a:cxn ang="0">
                      <a:pos x="13" y="382"/>
                    </a:cxn>
                    <a:cxn ang="0">
                      <a:pos x="87" y="421"/>
                    </a:cxn>
                    <a:cxn ang="0">
                      <a:pos x="134" y="431"/>
                    </a:cxn>
                    <a:cxn ang="0">
                      <a:pos x="44" y="478"/>
                    </a:cxn>
                    <a:cxn ang="0">
                      <a:pos x="0" y="504"/>
                    </a:cxn>
                    <a:cxn ang="0">
                      <a:pos x="63" y="523"/>
                    </a:cxn>
                    <a:cxn ang="0">
                      <a:pos x="134" y="500"/>
                    </a:cxn>
                    <a:cxn ang="0">
                      <a:pos x="130" y="527"/>
                    </a:cxn>
                    <a:cxn ang="0">
                      <a:pos x="187" y="540"/>
                    </a:cxn>
                    <a:cxn ang="0">
                      <a:pos x="187" y="474"/>
                    </a:cxn>
                    <a:cxn ang="0">
                      <a:pos x="285" y="469"/>
                    </a:cxn>
                    <a:cxn ang="0">
                      <a:pos x="272" y="548"/>
                    </a:cxn>
                    <a:cxn ang="0">
                      <a:pos x="316" y="527"/>
                    </a:cxn>
                    <a:cxn ang="0">
                      <a:pos x="389" y="496"/>
                    </a:cxn>
                    <a:cxn ang="0">
                      <a:pos x="419" y="575"/>
                    </a:cxn>
                    <a:cxn ang="0">
                      <a:pos x="523" y="583"/>
                    </a:cxn>
                    <a:cxn ang="0">
                      <a:pos x="517" y="605"/>
                    </a:cxn>
                    <a:cxn ang="0">
                      <a:pos x="467" y="618"/>
                    </a:cxn>
                    <a:cxn ang="0">
                      <a:pos x="353" y="650"/>
                    </a:cxn>
                    <a:cxn ang="0">
                      <a:pos x="484" y="640"/>
                    </a:cxn>
                    <a:cxn ang="0">
                      <a:pos x="426" y="671"/>
                    </a:cxn>
                    <a:cxn ang="0">
                      <a:pos x="440" y="684"/>
                    </a:cxn>
                    <a:cxn ang="0">
                      <a:pos x="517" y="715"/>
                    </a:cxn>
                    <a:cxn ang="0">
                      <a:pos x="662" y="724"/>
                    </a:cxn>
                    <a:cxn ang="0">
                      <a:pos x="578" y="741"/>
                    </a:cxn>
                  </a:cxnLst>
                  <a:rect l="0" t="0" r="r" b="b"/>
                  <a:pathLst>
                    <a:path w="942" h="760">
                      <a:moveTo>
                        <a:pt x="713" y="702"/>
                      </a:moveTo>
                      <a:lnTo>
                        <a:pt x="685" y="680"/>
                      </a:lnTo>
                      <a:lnTo>
                        <a:pt x="648" y="627"/>
                      </a:lnTo>
                      <a:lnTo>
                        <a:pt x="625" y="627"/>
                      </a:lnTo>
                      <a:lnTo>
                        <a:pt x="618" y="605"/>
                      </a:lnTo>
                      <a:lnTo>
                        <a:pt x="638" y="593"/>
                      </a:lnTo>
                      <a:lnTo>
                        <a:pt x="638" y="562"/>
                      </a:lnTo>
                      <a:lnTo>
                        <a:pt x="656" y="552"/>
                      </a:lnTo>
                      <a:lnTo>
                        <a:pt x="705" y="491"/>
                      </a:lnTo>
                      <a:lnTo>
                        <a:pt x="699" y="478"/>
                      </a:lnTo>
                      <a:lnTo>
                        <a:pt x="732" y="435"/>
                      </a:lnTo>
                      <a:lnTo>
                        <a:pt x="746" y="439"/>
                      </a:lnTo>
                      <a:lnTo>
                        <a:pt x="753" y="461"/>
                      </a:lnTo>
                      <a:lnTo>
                        <a:pt x="746" y="474"/>
                      </a:lnTo>
                      <a:lnTo>
                        <a:pt x="739" y="478"/>
                      </a:lnTo>
                      <a:lnTo>
                        <a:pt x="739" y="500"/>
                      </a:lnTo>
                      <a:lnTo>
                        <a:pt x="746" y="496"/>
                      </a:lnTo>
                      <a:lnTo>
                        <a:pt x="729" y="540"/>
                      </a:lnTo>
                      <a:lnTo>
                        <a:pt x="713" y="562"/>
                      </a:lnTo>
                      <a:lnTo>
                        <a:pt x="719" y="583"/>
                      </a:lnTo>
                      <a:lnTo>
                        <a:pt x="725" y="552"/>
                      </a:lnTo>
                      <a:lnTo>
                        <a:pt x="739" y="566"/>
                      </a:lnTo>
                      <a:lnTo>
                        <a:pt x="742" y="544"/>
                      </a:lnTo>
                      <a:lnTo>
                        <a:pt x="753" y="540"/>
                      </a:lnTo>
                      <a:lnTo>
                        <a:pt x="759" y="552"/>
                      </a:lnTo>
                      <a:lnTo>
                        <a:pt x="766" y="540"/>
                      </a:lnTo>
                      <a:lnTo>
                        <a:pt x="766" y="527"/>
                      </a:lnTo>
                      <a:lnTo>
                        <a:pt x="793" y="540"/>
                      </a:lnTo>
                      <a:lnTo>
                        <a:pt x="803" y="531"/>
                      </a:lnTo>
                      <a:lnTo>
                        <a:pt x="776" y="517"/>
                      </a:lnTo>
                      <a:lnTo>
                        <a:pt x="772" y="504"/>
                      </a:lnTo>
                      <a:lnTo>
                        <a:pt x="793" y="504"/>
                      </a:lnTo>
                      <a:lnTo>
                        <a:pt x="799" y="523"/>
                      </a:lnTo>
                      <a:lnTo>
                        <a:pt x="822" y="504"/>
                      </a:lnTo>
                      <a:lnTo>
                        <a:pt x="797" y="487"/>
                      </a:lnTo>
                      <a:lnTo>
                        <a:pt x="803" y="474"/>
                      </a:lnTo>
                      <a:lnTo>
                        <a:pt x="822" y="482"/>
                      </a:lnTo>
                      <a:lnTo>
                        <a:pt x="833" y="496"/>
                      </a:lnTo>
                      <a:lnTo>
                        <a:pt x="833" y="504"/>
                      </a:lnTo>
                      <a:lnTo>
                        <a:pt x="867" y="523"/>
                      </a:lnTo>
                      <a:lnTo>
                        <a:pt x="867" y="500"/>
                      </a:lnTo>
                      <a:lnTo>
                        <a:pt x="894" y="513"/>
                      </a:lnTo>
                      <a:lnTo>
                        <a:pt x="890" y="482"/>
                      </a:lnTo>
                      <a:lnTo>
                        <a:pt x="894" y="457"/>
                      </a:lnTo>
                      <a:lnTo>
                        <a:pt x="880" y="461"/>
                      </a:lnTo>
                      <a:lnTo>
                        <a:pt x="877" y="474"/>
                      </a:lnTo>
                      <a:lnTo>
                        <a:pt x="860" y="465"/>
                      </a:lnTo>
                      <a:lnTo>
                        <a:pt x="833" y="457"/>
                      </a:lnTo>
                      <a:lnTo>
                        <a:pt x="822" y="461"/>
                      </a:lnTo>
                      <a:lnTo>
                        <a:pt x="820" y="431"/>
                      </a:lnTo>
                      <a:lnTo>
                        <a:pt x="810" y="452"/>
                      </a:lnTo>
                      <a:lnTo>
                        <a:pt x="803" y="435"/>
                      </a:lnTo>
                      <a:lnTo>
                        <a:pt x="793" y="421"/>
                      </a:lnTo>
                      <a:lnTo>
                        <a:pt x="776" y="431"/>
                      </a:lnTo>
                      <a:lnTo>
                        <a:pt x="769" y="412"/>
                      </a:lnTo>
                      <a:lnTo>
                        <a:pt x="772" y="403"/>
                      </a:lnTo>
                      <a:lnTo>
                        <a:pt x="803" y="399"/>
                      </a:lnTo>
                      <a:lnTo>
                        <a:pt x="836" y="390"/>
                      </a:lnTo>
                      <a:lnTo>
                        <a:pt x="810" y="355"/>
                      </a:lnTo>
                      <a:lnTo>
                        <a:pt x="789" y="347"/>
                      </a:lnTo>
                      <a:lnTo>
                        <a:pt x="789" y="329"/>
                      </a:lnTo>
                      <a:lnTo>
                        <a:pt x="786" y="338"/>
                      </a:lnTo>
                      <a:lnTo>
                        <a:pt x="810" y="325"/>
                      </a:lnTo>
                      <a:lnTo>
                        <a:pt x="803" y="312"/>
                      </a:lnTo>
                      <a:lnTo>
                        <a:pt x="776" y="302"/>
                      </a:lnTo>
                      <a:lnTo>
                        <a:pt x="776" y="289"/>
                      </a:lnTo>
                      <a:lnTo>
                        <a:pt x="816" y="289"/>
                      </a:lnTo>
                      <a:lnTo>
                        <a:pt x="860" y="268"/>
                      </a:lnTo>
                      <a:lnTo>
                        <a:pt x="920" y="229"/>
                      </a:lnTo>
                      <a:lnTo>
                        <a:pt x="941" y="110"/>
                      </a:lnTo>
                      <a:lnTo>
                        <a:pt x="860" y="0"/>
                      </a:lnTo>
                      <a:lnTo>
                        <a:pt x="732" y="8"/>
                      </a:lnTo>
                      <a:lnTo>
                        <a:pt x="521" y="106"/>
                      </a:lnTo>
                      <a:lnTo>
                        <a:pt x="497" y="74"/>
                      </a:lnTo>
                      <a:lnTo>
                        <a:pt x="417" y="110"/>
                      </a:lnTo>
                      <a:lnTo>
                        <a:pt x="369" y="106"/>
                      </a:lnTo>
                      <a:lnTo>
                        <a:pt x="373" y="70"/>
                      </a:lnTo>
                      <a:lnTo>
                        <a:pt x="353" y="93"/>
                      </a:lnTo>
                      <a:lnTo>
                        <a:pt x="322" y="93"/>
                      </a:lnTo>
                      <a:lnTo>
                        <a:pt x="343" y="114"/>
                      </a:lnTo>
                      <a:lnTo>
                        <a:pt x="336" y="127"/>
                      </a:lnTo>
                      <a:lnTo>
                        <a:pt x="329" y="114"/>
                      </a:lnTo>
                      <a:lnTo>
                        <a:pt x="316" y="118"/>
                      </a:lnTo>
                      <a:lnTo>
                        <a:pt x="278" y="110"/>
                      </a:lnTo>
                      <a:lnTo>
                        <a:pt x="261" y="136"/>
                      </a:lnTo>
                      <a:lnTo>
                        <a:pt x="282" y="136"/>
                      </a:lnTo>
                      <a:lnTo>
                        <a:pt x="295" y="149"/>
                      </a:lnTo>
                      <a:lnTo>
                        <a:pt x="272" y="149"/>
                      </a:lnTo>
                      <a:lnTo>
                        <a:pt x="255" y="149"/>
                      </a:lnTo>
                      <a:lnTo>
                        <a:pt x="245" y="136"/>
                      </a:lnTo>
                      <a:lnTo>
                        <a:pt x="225" y="162"/>
                      </a:lnTo>
                      <a:lnTo>
                        <a:pt x="215" y="184"/>
                      </a:lnTo>
                      <a:lnTo>
                        <a:pt x="195" y="149"/>
                      </a:lnTo>
                      <a:lnTo>
                        <a:pt x="195" y="171"/>
                      </a:lnTo>
                      <a:lnTo>
                        <a:pt x="161" y="180"/>
                      </a:lnTo>
                      <a:lnTo>
                        <a:pt x="187" y="206"/>
                      </a:lnTo>
                      <a:lnTo>
                        <a:pt x="208" y="210"/>
                      </a:lnTo>
                      <a:lnTo>
                        <a:pt x="222" y="233"/>
                      </a:lnTo>
                      <a:lnTo>
                        <a:pt x="251" y="229"/>
                      </a:lnTo>
                      <a:lnTo>
                        <a:pt x="235" y="193"/>
                      </a:lnTo>
                      <a:lnTo>
                        <a:pt x="248" y="171"/>
                      </a:lnTo>
                      <a:lnTo>
                        <a:pt x="259" y="189"/>
                      </a:lnTo>
                      <a:lnTo>
                        <a:pt x="248" y="210"/>
                      </a:lnTo>
                      <a:lnTo>
                        <a:pt x="259" y="229"/>
                      </a:lnTo>
                      <a:lnTo>
                        <a:pt x="261" y="210"/>
                      </a:lnTo>
                      <a:lnTo>
                        <a:pt x="278" y="197"/>
                      </a:lnTo>
                      <a:lnTo>
                        <a:pt x="302" y="184"/>
                      </a:lnTo>
                      <a:lnTo>
                        <a:pt x="312" y="193"/>
                      </a:lnTo>
                      <a:lnTo>
                        <a:pt x="295" y="206"/>
                      </a:lnTo>
                      <a:lnTo>
                        <a:pt x="275" y="220"/>
                      </a:lnTo>
                      <a:lnTo>
                        <a:pt x="265" y="246"/>
                      </a:lnTo>
                      <a:lnTo>
                        <a:pt x="235" y="254"/>
                      </a:lnTo>
                      <a:lnTo>
                        <a:pt x="195" y="233"/>
                      </a:lnTo>
                      <a:lnTo>
                        <a:pt x="187" y="254"/>
                      </a:lnTo>
                      <a:lnTo>
                        <a:pt x="127" y="259"/>
                      </a:lnTo>
                      <a:lnTo>
                        <a:pt x="94" y="276"/>
                      </a:lnTo>
                      <a:lnTo>
                        <a:pt x="73" y="268"/>
                      </a:lnTo>
                      <a:lnTo>
                        <a:pt x="73" y="289"/>
                      </a:lnTo>
                      <a:lnTo>
                        <a:pt x="94" y="285"/>
                      </a:lnTo>
                      <a:lnTo>
                        <a:pt x="97" y="312"/>
                      </a:lnTo>
                      <a:lnTo>
                        <a:pt x="124" y="308"/>
                      </a:lnTo>
                      <a:lnTo>
                        <a:pt x="134" y="289"/>
                      </a:lnTo>
                      <a:lnTo>
                        <a:pt x="137" y="302"/>
                      </a:lnTo>
                      <a:lnTo>
                        <a:pt x="181" y="298"/>
                      </a:lnTo>
                      <a:lnTo>
                        <a:pt x="204" y="285"/>
                      </a:lnTo>
                      <a:lnTo>
                        <a:pt x="212" y="312"/>
                      </a:lnTo>
                      <a:lnTo>
                        <a:pt x="198" y="308"/>
                      </a:lnTo>
                      <a:lnTo>
                        <a:pt x="191" y="316"/>
                      </a:lnTo>
                      <a:lnTo>
                        <a:pt x="195" y="333"/>
                      </a:lnTo>
                      <a:lnTo>
                        <a:pt x="151" y="338"/>
                      </a:lnTo>
                      <a:lnTo>
                        <a:pt x="127" y="343"/>
                      </a:lnTo>
                      <a:lnTo>
                        <a:pt x="134" y="364"/>
                      </a:lnTo>
                      <a:lnTo>
                        <a:pt x="120" y="355"/>
                      </a:lnTo>
                      <a:lnTo>
                        <a:pt x="110" y="368"/>
                      </a:lnTo>
                      <a:lnTo>
                        <a:pt x="84" y="347"/>
                      </a:lnTo>
                      <a:lnTo>
                        <a:pt x="77" y="368"/>
                      </a:lnTo>
                      <a:lnTo>
                        <a:pt x="50" y="360"/>
                      </a:lnTo>
                      <a:lnTo>
                        <a:pt x="36" y="373"/>
                      </a:lnTo>
                      <a:lnTo>
                        <a:pt x="30" y="382"/>
                      </a:lnTo>
                      <a:lnTo>
                        <a:pt x="13" y="382"/>
                      </a:lnTo>
                      <a:lnTo>
                        <a:pt x="6" y="403"/>
                      </a:lnTo>
                      <a:lnTo>
                        <a:pt x="26" y="412"/>
                      </a:lnTo>
                      <a:lnTo>
                        <a:pt x="54" y="408"/>
                      </a:lnTo>
                      <a:lnTo>
                        <a:pt x="67" y="425"/>
                      </a:lnTo>
                      <a:lnTo>
                        <a:pt x="87" y="421"/>
                      </a:lnTo>
                      <a:lnTo>
                        <a:pt x="114" y="412"/>
                      </a:lnTo>
                      <a:lnTo>
                        <a:pt x="137" y="421"/>
                      </a:lnTo>
                      <a:lnTo>
                        <a:pt x="147" y="408"/>
                      </a:lnTo>
                      <a:lnTo>
                        <a:pt x="151" y="416"/>
                      </a:lnTo>
                      <a:lnTo>
                        <a:pt x="134" y="431"/>
                      </a:lnTo>
                      <a:lnTo>
                        <a:pt x="100" y="435"/>
                      </a:lnTo>
                      <a:lnTo>
                        <a:pt x="117" y="452"/>
                      </a:lnTo>
                      <a:lnTo>
                        <a:pt x="67" y="457"/>
                      </a:lnTo>
                      <a:lnTo>
                        <a:pt x="67" y="474"/>
                      </a:lnTo>
                      <a:lnTo>
                        <a:pt x="44" y="478"/>
                      </a:lnTo>
                      <a:lnTo>
                        <a:pt x="30" y="478"/>
                      </a:lnTo>
                      <a:lnTo>
                        <a:pt x="26" y="482"/>
                      </a:lnTo>
                      <a:lnTo>
                        <a:pt x="3" y="474"/>
                      </a:lnTo>
                      <a:lnTo>
                        <a:pt x="6" y="482"/>
                      </a:lnTo>
                      <a:lnTo>
                        <a:pt x="0" y="504"/>
                      </a:lnTo>
                      <a:lnTo>
                        <a:pt x="23" y="504"/>
                      </a:lnTo>
                      <a:lnTo>
                        <a:pt x="26" y="517"/>
                      </a:lnTo>
                      <a:lnTo>
                        <a:pt x="46" y="508"/>
                      </a:lnTo>
                      <a:lnTo>
                        <a:pt x="61" y="508"/>
                      </a:lnTo>
                      <a:lnTo>
                        <a:pt x="63" y="523"/>
                      </a:lnTo>
                      <a:lnTo>
                        <a:pt x="80" y="517"/>
                      </a:lnTo>
                      <a:lnTo>
                        <a:pt x="73" y="491"/>
                      </a:lnTo>
                      <a:lnTo>
                        <a:pt x="107" y="491"/>
                      </a:lnTo>
                      <a:lnTo>
                        <a:pt x="110" y="504"/>
                      </a:lnTo>
                      <a:lnTo>
                        <a:pt x="134" y="500"/>
                      </a:lnTo>
                      <a:lnTo>
                        <a:pt x="158" y="504"/>
                      </a:lnTo>
                      <a:lnTo>
                        <a:pt x="164" y="478"/>
                      </a:lnTo>
                      <a:lnTo>
                        <a:pt x="171" y="491"/>
                      </a:lnTo>
                      <a:lnTo>
                        <a:pt x="158" y="508"/>
                      </a:lnTo>
                      <a:lnTo>
                        <a:pt x="130" y="527"/>
                      </a:lnTo>
                      <a:lnTo>
                        <a:pt x="114" y="540"/>
                      </a:lnTo>
                      <a:lnTo>
                        <a:pt x="141" y="535"/>
                      </a:lnTo>
                      <a:lnTo>
                        <a:pt x="144" y="552"/>
                      </a:lnTo>
                      <a:lnTo>
                        <a:pt x="147" y="562"/>
                      </a:lnTo>
                      <a:lnTo>
                        <a:pt x="187" y="540"/>
                      </a:lnTo>
                      <a:lnTo>
                        <a:pt x="225" y="500"/>
                      </a:lnTo>
                      <a:lnTo>
                        <a:pt x="191" y="517"/>
                      </a:lnTo>
                      <a:lnTo>
                        <a:pt x="175" y="491"/>
                      </a:lnTo>
                      <a:lnTo>
                        <a:pt x="215" y="482"/>
                      </a:lnTo>
                      <a:lnTo>
                        <a:pt x="187" y="474"/>
                      </a:lnTo>
                      <a:lnTo>
                        <a:pt x="212" y="452"/>
                      </a:lnTo>
                      <a:lnTo>
                        <a:pt x="238" y="500"/>
                      </a:lnTo>
                      <a:lnTo>
                        <a:pt x="245" y="474"/>
                      </a:lnTo>
                      <a:lnTo>
                        <a:pt x="259" y="496"/>
                      </a:lnTo>
                      <a:lnTo>
                        <a:pt x="285" y="469"/>
                      </a:lnTo>
                      <a:lnTo>
                        <a:pt x="272" y="517"/>
                      </a:lnTo>
                      <a:lnTo>
                        <a:pt x="275" y="540"/>
                      </a:lnTo>
                      <a:lnTo>
                        <a:pt x="228" y="548"/>
                      </a:lnTo>
                      <a:lnTo>
                        <a:pt x="309" y="552"/>
                      </a:lnTo>
                      <a:lnTo>
                        <a:pt x="272" y="548"/>
                      </a:lnTo>
                      <a:lnTo>
                        <a:pt x="289" y="504"/>
                      </a:lnTo>
                      <a:lnTo>
                        <a:pt x="329" y="496"/>
                      </a:lnTo>
                      <a:lnTo>
                        <a:pt x="343" y="478"/>
                      </a:lnTo>
                      <a:lnTo>
                        <a:pt x="353" y="517"/>
                      </a:lnTo>
                      <a:lnTo>
                        <a:pt x="316" y="527"/>
                      </a:lnTo>
                      <a:lnTo>
                        <a:pt x="346" y="531"/>
                      </a:lnTo>
                      <a:lnTo>
                        <a:pt x="376" y="535"/>
                      </a:lnTo>
                      <a:lnTo>
                        <a:pt x="359" y="513"/>
                      </a:lnTo>
                      <a:lnTo>
                        <a:pt x="369" y="478"/>
                      </a:lnTo>
                      <a:lnTo>
                        <a:pt x="389" y="496"/>
                      </a:lnTo>
                      <a:lnTo>
                        <a:pt x="382" y="531"/>
                      </a:lnTo>
                      <a:lnTo>
                        <a:pt x="413" y="544"/>
                      </a:lnTo>
                      <a:lnTo>
                        <a:pt x="336" y="566"/>
                      </a:lnTo>
                      <a:lnTo>
                        <a:pt x="410" y="562"/>
                      </a:lnTo>
                      <a:lnTo>
                        <a:pt x="419" y="575"/>
                      </a:lnTo>
                      <a:lnTo>
                        <a:pt x="440" y="557"/>
                      </a:lnTo>
                      <a:lnTo>
                        <a:pt x="453" y="575"/>
                      </a:lnTo>
                      <a:lnTo>
                        <a:pt x="490" y="513"/>
                      </a:lnTo>
                      <a:lnTo>
                        <a:pt x="510" y="523"/>
                      </a:lnTo>
                      <a:lnTo>
                        <a:pt x="523" y="583"/>
                      </a:lnTo>
                      <a:lnTo>
                        <a:pt x="467" y="544"/>
                      </a:lnTo>
                      <a:lnTo>
                        <a:pt x="484" y="566"/>
                      </a:lnTo>
                      <a:lnTo>
                        <a:pt x="517" y="557"/>
                      </a:lnTo>
                      <a:lnTo>
                        <a:pt x="521" y="583"/>
                      </a:lnTo>
                      <a:lnTo>
                        <a:pt x="517" y="605"/>
                      </a:lnTo>
                      <a:lnTo>
                        <a:pt x="490" y="557"/>
                      </a:lnTo>
                      <a:lnTo>
                        <a:pt x="447" y="605"/>
                      </a:lnTo>
                      <a:lnTo>
                        <a:pt x="402" y="579"/>
                      </a:lnTo>
                      <a:lnTo>
                        <a:pt x="426" y="610"/>
                      </a:lnTo>
                      <a:lnTo>
                        <a:pt x="467" y="618"/>
                      </a:lnTo>
                      <a:lnTo>
                        <a:pt x="500" y="622"/>
                      </a:lnTo>
                      <a:lnTo>
                        <a:pt x="531" y="680"/>
                      </a:lnTo>
                      <a:lnTo>
                        <a:pt x="433" y="622"/>
                      </a:lnTo>
                      <a:lnTo>
                        <a:pt x="433" y="644"/>
                      </a:lnTo>
                      <a:lnTo>
                        <a:pt x="353" y="650"/>
                      </a:lnTo>
                      <a:lnTo>
                        <a:pt x="329" y="631"/>
                      </a:lnTo>
                      <a:lnTo>
                        <a:pt x="305" y="650"/>
                      </a:lnTo>
                      <a:lnTo>
                        <a:pt x="349" y="650"/>
                      </a:lnTo>
                      <a:lnTo>
                        <a:pt x="443" y="650"/>
                      </a:lnTo>
                      <a:lnTo>
                        <a:pt x="484" y="640"/>
                      </a:lnTo>
                      <a:lnTo>
                        <a:pt x="521" y="650"/>
                      </a:lnTo>
                      <a:lnTo>
                        <a:pt x="523" y="676"/>
                      </a:lnTo>
                      <a:lnTo>
                        <a:pt x="443" y="676"/>
                      </a:lnTo>
                      <a:lnTo>
                        <a:pt x="440" y="684"/>
                      </a:lnTo>
                      <a:lnTo>
                        <a:pt x="426" y="671"/>
                      </a:lnTo>
                      <a:lnTo>
                        <a:pt x="393" y="676"/>
                      </a:lnTo>
                      <a:lnTo>
                        <a:pt x="410" y="680"/>
                      </a:lnTo>
                      <a:lnTo>
                        <a:pt x="376" y="706"/>
                      </a:lnTo>
                      <a:lnTo>
                        <a:pt x="419" y="680"/>
                      </a:lnTo>
                      <a:lnTo>
                        <a:pt x="440" y="684"/>
                      </a:lnTo>
                      <a:lnTo>
                        <a:pt x="487" y="680"/>
                      </a:lnTo>
                      <a:lnTo>
                        <a:pt x="531" y="684"/>
                      </a:lnTo>
                      <a:lnTo>
                        <a:pt x="500" y="693"/>
                      </a:lnTo>
                      <a:lnTo>
                        <a:pt x="504" y="715"/>
                      </a:lnTo>
                      <a:lnTo>
                        <a:pt x="517" y="715"/>
                      </a:lnTo>
                      <a:lnTo>
                        <a:pt x="514" y="702"/>
                      </a:lnTo>
                      <a:lnTo>
                        <a:pt x="548" y="698"/>
                      </a:lnTo>
                      <a:lnTo>
                        <a:pt x="615" y="680"/>
                      </a:lnTo>
                      <a:lnTo>
                        <a:pt x="662" y="711"/>
                      </a:lnTo>
                      <a:lnTo>
                        <a:pt x="662" y="724"/>
                      </a:lnTo>
                      <a:lnTo>
                        <a:pt x="574" y="728"/>
                      </a:lnTo>
                      <a:lnTo>
                        <a:pt x="544" y="719"/>
                      </a:lnTo>
                      <a:lnTo>
                        <a:pt x="523" y="728"/>
                      </a:lnTo>
                      <a:lnTo>
                        <a:pt x="541" y="732"/>
                      </a:lnTo>
                      <a:lnTo>
                        <a:pt x="578" y="741"/>
                      </a:lnTo>
                      <a:lnTo>
                        <a:pt x="618" y="732"/>
                      </a:lnTo>
                      <a:lnTo>
                        <a:pt x="685" y="741"/>
                      </a:lnTo>
                      <a:lnTo>
                        <a:pt x="685" y="759"/>
                      </a:lnTo>
                      <a:lnTo>
                        <a:pt x="713" y="702"/>
                      </a:lnTo>
                    </a:path>
                  </a:pathLst>
                </a:custGeom>
                <a:solidFill>
                  <a:schemeClr val="bg2"/>
                </a:solidFill>
                <a:ln w="9525" cap="rnd">
                  <a:noFill/>
                  <a:round/>
                  <a:headEnd/>
                  <a:tailEnd/>
                </a:ln>
                <a:effectLst/>
              </p:spPr>
              <p:txBody>
                <a:bodyPr/>
                <a:lstStyle/>
                <a:p>
                  <a:pPr>
                    <a:defRPr/>
                  </a:pPr>
                  <a:endParaRPr lang="en-US"/>
                </a:p>
              </p:txBody>
            </p:sp>
            <p:sp>
              <p:nvSpPr>
                <p:cNvPr id="200711" name="Freeform 7"/>
                <p:cNvSpPr>
                  <a:spLocks/>
                </p:cNvSpPr>
                <p:nvPr/>
              </p:nvSpPr>
              <p:spPr bwMode="ltGray">
                <a:xfrm>
                  <a:off x="4209" y="2480"/>
                  <a:ext cx="732" cy="1044"/>
                </a:xfrm>
                <a:custGeom>
                  <a:avLst/>
                  <a:gdLst/>
                  <a:ahLst/>
                  <a:cxnLst>
                    <a:cxn ang="0">
                      <a:pos x="452" y="796"/>
                    </a:cxn>
                    <a:cxn ang="0">
                      <a:pos x="268" y="740"/>
                    </a:cxn>
                    <a:cxn ang="0">
                      <a:pos x="107" y="722"/>
                    </a:cxn>
                    <a:cxn ang="0">
                      <a:pos x="84" y="678"/>
                    </a:cxn>
                    <a:cxn ang="0">
                      <a:pos x="144" y="700"/>
                    </a:cxn>
                    <a:cxn ang="0">
                      <a:pos x="271" y="696"/>
                    </a:cxn>
                    <a:cxn ang="0">
                      <a:pos x="268" y="665"/>
                    </a:cxn>
                    <a:cxn ang="0">
                      <a:pos x="211" y="647"/>
                    </a:cxn>
                    <a:cxn ang="0">
                      <a:pos x="248" y="590"/>
                    </a:cxn>
                    <a:cxn ang="0">
                      <a:pos x="268" y="594"/>
                    </a:cxn>
                    <a:cxn ang="0">
                      <a:pos x="299" y="607"/>
                    </a:cxn>
                    <a:cxn ang="0">
                      <a:pos x="315" y="639"/>
                    </a:cxn>
                    <a:cxn ang="0">
                      <a:pos x="335" y="696"/>
                    </a:cxn>
                    <a:cxn ang="0">
                      <a:pos x="322" y="586"/>
                    </a:cxn>
                    <a:cxn ang="0">
                      <a:pos x="348" y="594"/>
                    </a:cxn>
                    <a:cxn ang="0">
                      <a:pos x="392" y="616"/>
                    </a:cxn>
                    <a:cxn ang="0">
                      <a:pos x="419" y="643"/>
                    </a:cxn>
                    <a:cxn ang="0">
                      <a:pos x="412" y="682"/>
                    </a:cxn>
                    <a:cxn ang="0">
                      <a:pos x="449" y="696"/>
                    </a:cxn>
                    <a:cxn ang="0">
                      <a:pos x="490" y="709"/>
                    </a:cxn>
                    <a:cxn ang="0">
                      <a:pos x="459" y="652"/>
                    </a:cxn>
                    <a:cxn ang="0">
                      <a:pos x="315" y="410"/>
                    </a:cxn>
                    <a:cxn ang="0">
                      <a:pos x="318" y="287"/>
                    </a:cxn>
                    <a:cxn ang="0">
                      <a:pos x="318" y="375"/>
                    </a:cxn>
                    <a:cxn ang="0">
                      <a:pos x="332" y="345"/>
                    </a:cxn>
                    <a:cxn ang="0">
                      <a:pos x="348" y="332"/>
                    </a:cxn>
                    <a:cxn ang="0">
                      <a:pos x="301" y="314"/>
                    </a:cxn>
                    <a:cxn ang="0">
                      <a:pos x="278" y="253"/>
                    </a:cxn>
                    <a:cxn ang="0">
                      <a:pos x="307" y="199"/>
                    </a:cxn>
                    <a:cxn ang="0">
                      <a:pos x="291" y="191"/>
                    </a:cxn>
                    <a:cxn ang="0">
                      <a:pos x="322" y="112"/>
                    </a:cxn>
                    <a:cxn ang="0">
                      <a:pos x="248" y="91"/>
                    </a:cxn>
                    <a:cxn ang="0">
                      <a:pos x="311" y="21"/>
                    </a:cxn>
                    <a:cxn ang="0">
                      <a:pos x="379" y="91"/>
                    </a:cxn>
                    <a:cxn ang="0">
                      <a:pos x="446" y="85"/>
                    </a:cxn>
                    <a:cxn ang="0">
                      <a:pos x="543" y="95"/>
                    </a:cxn>
                    <a:cxn ang="0">
                      <a:pos x="583" y="95"/>
                    </a:cxn>
                    <a:cxn ang="0">
                      <a:pos x="660" y="99"/>
                    </a:cxn>
                    <a:cxn ang="0">
                      <a:pos x="660" y="151"/>
                    </a:cxn>
                    <a:cxn ang="0">
                      <a:pos x="707" y="91"/>
                    </a:cxn>
                    <a:cxn ang="0">
                      <a:pos x="674" y="178"/>
                    </a:cxn>
                    <a:cxn ang="0">
                      <a:pos x="589" y="151"/>
                    </a:cxn>
                    <a:cxn ang="0">
                      <a:pos x="439" y="112"/>
                    </a:cxn>
                    <a:cxn ang="0">
                      <a:pos x="405" y="191"/>
                    </a:cxn>
                    <a:cxn ang="0">
                      <a:pos x="509" y="143"/>
                    </a:cxn>
                    <a:cxn ang="0">
                      <a:pos x="623" y="208"/>
                    </a:cxn>
                    <a:cxn ang="0">
                      <a:pos x="459" y="204"/>
                    </a:cxn>
                    <a:cxn ang="0">
                      <a:pos x="513" y="279"/>
                    </a:cxn>
                    <a:cxn ang="0">
                      <a:pos x="462" y="305"/>
                    </a:cxn>
                    <a:cxn ang="0">
                      <a:pos x="462" y="371"/>
                    </a:cxn>
                    <a:cxn ang="0">
                      <a:pos x="519" y="568"/>
                    </a:cxn>
                    <a:cxn ang="0">
                      <a:pos x="543" y="556"/>
                    </a:cxn>
                    <a:cxn ang="0">
                      <a:pos x="583" y="603"/>
                    </a:cxn>
                    <a:cxn ang="0">
                      <a:pos x="633" y="740"/>
                    </a:cxn>
                    <a:cxn ang="0">
                      <a:pos x="596" y="810"/>
                    </a:cxn>
                    <a:cxn ang="0">
                      <a:pos x="676" y="924"/>
                    </a:cxn>
                    <a:cxn ang="0">
                      <a:pos x="720" y="893"/>
                    </a:cxn>
                    <a:cxn ang="0">
                      <a:pos x="593" y="998"/>
                    </a:cxn>
                  </a:cxnLst>
                  <a:rect l="0" t="0" r="r" b="b"/>
                  <a:pathLst>
                    <a:path w="732" h="1044">
                      <a:moveTo>
                        <a:pt x="523" y="1016"/>
                      </a:moveTo>
                      <a:lnTo>
                        <a:pt x="516" y="968"/>
                      </a:lnTo>
                      <a:lnTo>
                        <a:pt x="509" y="945"/>
                      </a:lnTo>
                      <a:lnTo>
                        <a:pt x="509" y="932"/>
                      </a:lnTo>
                      <a:lnTo>
                        <a:pt x="496" y="871"/>
                      </a:lnTo>
                      <a:lnTo>
                        <a:pt x="490" y="867"/>
                      </a:lnTo>
                      <a:lnTo>
                        <a:pt x="490" y="862"/>
                      </a:lnTo>
                      <a:lnTo>
                        <a:pt x="490" y="853"/>
                      </a:lnTo>
                      <a:lnTo>
                        <a:pt x="476" y="814"/>
                      </a:lnTo>
                      <a:lnTo>
                        <a:pt x="465" y="805"/>
                      </a:lnTo>
                      <a:lnTo>
                        <a:pt x="452" y="796"/>
                      </a:lnTo>
                      <a:lnTo>
                        <a:pt x="442" y="775"/>
                      </a:lnTo>
                      <a:lnTo>
                        <a:pt x="425" y="762"/>
                      </a:lnTo>
                      <a:lnTo>
                        <a:pt x="398" y="753"/>
                      </a:lnTo>
                      <a:lnTo>
                        <a:pt x="358" y="743"/>
                      </a:lnTo>
                      <a:lnTo>
                        <a:pt x="348" y="753"/>
                      </a:lnTo>
                      <a:lnTo>
                        <a:pt x="328" y="753"/>
                      </a:lnTo>
                      <a:lnTo>
                        <a:pt x="322" y="740"/>
                      </a:lnTo>
                      <a:lnTo>
                        <a:pt x="311" y="736"/>
                      </a:lnTo>
                      <a:lnTo>
                        <a:pt x="294" y="740"/>
                      </a:lnTo>
                      <a:lnTo>
                        <a:pt x="282" y="730"/>
                      </a:lnTo>
                      <a:lnTo>
                        <a:pt x="268" y="740"/>
                      </a:lnTo>
                      <a:lnTo>
                        <a:pt x="258" y="740"/>
                      </a:lnTo>
                      <a:lnTo>
                        <a:pt x="251" y="743"/>
                      </a:lnTo>
                      <a:lnTo>
                        <a:pt x="235" y="753"/>
                      </a:lnTo>
                      <a:lnTo>
                        <a:pt x="245" y="743"/>
                      </a:lnTo>
                      <a:lnTo>
                        <a:pt x="245" y="740"/>
                      </a:lnTo>
                      <a:lnTo>
                        <a:pt x="245" y="736"/>
                      </a:lnTo>
                      <a:lnTo>
                        <a:pt x="241" y="726"/>
                      </a:lnTo>
                      <a:lnTo>
                        <a:pt x="160" y="718"/>
                      </a:lnTo>
                      <a:lnTo>
                        <a:pt x="144" y="718"/>
                      </a:lnTo>
                      <a:lnTo>
                        <a:pt x="127" y="718"/>
                      </a:lnTo>
                      <a:lnTo>
                        <a:pt x="107" y="722"/>
                      </a:lnTo>
                      <a:lnTo>
                        <a:pt x="97" y="736"/>
                      </a:lnTo>
                      <a:lnTo>
                        <a:pt x="64" y="740"/>
                      </a:lnTo>
                      <a:lnTo>
                        <a:pt x="74" y="730"/>
                      </a:lnTo>
                      <a:lnTo>
                        <a:pt x="80" y="726"/>
                      </a:lnTo>
                      <a:lnTo>
                        <a:pt x="87" y="726"/>
                      </a:lnTo>
                      <a:lnTo>
                        <a:pt x="87" y="722"/>
                      </a:lnTo>
                      <a:lnTo>
                        <a:pt x="90" y="718"/>
                      </a:lnTo>
                      <a:lnTo>
                        <a:pt x="101" y="713"/>
                      </a:lnTo>
                      <a:lnTo>
                        <a:pt x="101" y="709"/>
                      </a:lnTo>
                      <a:lnTo>
                        <a:pt x="94" y="700"/>
                      </a:lnTo>
                      <a:lnTo>
                        <a:pt x="84" y="678"/>
                      </a:lnTo>
                      <a:lnTo>
                        <a:pt x="74" y="674"/>
                      </a:lnTo>
                      <a:lnTo>
                        <a:pt x="44" y="691"/>
                      </a:lnTo>
                      <a:lnTo>
                        <a:pt x="0" y="691"/>
                      </a:lnTo>
                      <a:lnTo>
                        <a:pt x="17" y="687"/>
                      </a:lnTo>
                      <a:lnTo>
                        <a:pt x="27" y="687"/>
                      </a:lnTo>
                      <a:lnTo>
                        <a:pt x="37" y="687"/>
                      </a:lnTo>
                      <a:lnTo>
                        <a:pt x="77" y="665"/>
                      </a:lnTo>
                      <a:lnTo>
                        <a:pt x="94" y="682"/>
                      </a:lnTo>
                      <a:lnTo>
                        <a:pt x="111" y="700"/>
                      </a:lnTo>
                      <a:lnTo>
                        <a:pt x="124" y="705"/>
                      </a:lnTo>
                      <a:lnTo>
                        <a:pt x="144" y="700"/>
                      </a:lnTo>
                      <a:lnTo>
                        <a:pt x="154" y="705"/>
                      </a:lnTo>
                      <a:lnTo>
                        <a:pt x="170" y="700"/>
                      </a:lnTo>
                      <a:lnTo>
                        <a:pt x="184" y="705"/>
                      </a:lnTo>
                      <a:lnTo>
                        <a:pt x="184" y="687"/>
                      </a:lnTo>
                      <a:lnTo>
                        <a:pt x="198" y="674"/>
                      </a:lnTo>
                      <a:lnTo>
                        <a:pt x="191" y="687"/>
                      </a:lnTo>
                      <a:lnTo>
                        <a:pt x="194" y="696"/>
                      </a:lnTo>
                      <a:lnTo>
                        <a:pt x="198" y="700"/>
                      </a:lnTo>
                      <a:lnTo>
                        <a:pt x="221" y="709"/>
                      </a:lnTo>
                      <a:lnTo>
                        <a:pt x="241" y="705"/>
                      </a:lnTo>
                      <a:lnTo>
                        <a:pt x="271" y="696"/>
                      </a:lnTo>
                      <a:lnTo>
                        <a:pt x="294" y="682"/>
                      </a:lnTo>
                      <a:lnTo>
                        <a:pt x="299" y="687"/>
                      </a:lnTo>
                      <a:lnTo>
                        <a:pt x="288" y="691"/>
                      </a:lnTo>
                      <a:lnTo>
                        <a:pt x="275" y="696"/>
                      </a:lnTo>
                      <a:lnTo>
                        <a:pt x="241" y="705"/>
                      </a:lnTo>
                      <a:lnTo>
                        <a:pt x="278" y="713"/>
                      </a:lnTo>
                      <a:lnTo>
                        <a:pt x="294" y="718"/>
                      </a:lnTo>
                      <a:lnTo>
                        <a:pt x="307" y="713"/>
                      </a:lnTo>
                      <a:lnTo>
                        <a:pt x="301" y="682"/>
                      </a:lnTo>
                      <a:lnTo>
                        <a:pt x="291" y="674"/>
                      </a:lnTo>
                      <a:lnTo>
                        <a:pt x="268" y="665"/>
                      </a:lnTo>
                      <a:lnTo>
                        <a:pt x="258" y="665"/>
                      </a:lnTo>
                      <a:lnTo>
                        <a:pt x="261" y="674"/>
                      </a:lnTo>
                      <a:lnTo>
                        <a:pt x="245" y="678"/>
                      </a:lnTo>
                      <a:lnTo>
                        <a:pt x="241" y="674"/>
                      </a:lnTo>
                      <a:lnTo>
                        <a:pt x="245" y="661"/>
                      </a:lnTo>
                      <a:lnTo>
                        <a:pt x="225" y="656"/>
                      </a:lnTo>
                      <a:lnTo>
                        <a:pt x="204" y="656"/>
                      </a:lnTo>
                      <a:lnTo>
                        <a:pt x="201" y="665"/>
                      </a:lnTo>
                      <a:lnTo>
                        <a:pt x="194" y="656"/>
                      </a:lnTo>
                      <a:lnTo>
                        <a:pt x="211" y="652"/>
                      </a:lnTo>
                      <a:lnTo>
                        <a:pt x="211" y="647"/>
                      </a:lnTo>
                      <a:lnTo>
                        <a:pt x="217" y="639"/>
                      </a:lnTo>
                      <a:lnTo>
                        <a:pt x="225" y="630"/>
                      </a:lnTo>
                      <a:lnTo>
                        <a:pt x="225" y="616"/>
                      </a:lnTo>
                      <a:lnTo>
                        <a:pt x="221" y="612"/>
                      </a:lnTo>
                      <a:lnTo>
                        <a:pt x="211" y="603"/>
                      </a:lnTo>
                      <a:lnTo>
                        <a:pt x="181" y="582"/>
                      </a:lnTo>
                      <a:lnTo>
                        <a:pt x="207" y="590"/>
                      </a:lnTo>
                      <a:lnTo>
                        <a:pt x="217" y="599"/>
                      </a:lnTo>
                      <a:lnTo>
                        <a:pt x="227" y="603"/>
                      </a:lnTo>
                      <a:lnTo>
                        <a:pt x="238" y="603"/>
                      </a:lnTo>
                      <a:lnTo>
                        <a:pt x="248" y="590"/>
                      </a:lnTo>
                      <a:lnTo>
                        <a:pt x="238" y="603"/>
                      </a:lnTo>
                      <a:lnTo>
                        <a:pt x="231" y="622"/>
                      </a:lnTo>
                      <a:lnTo>
                        <a:pt x="227" y="639"/>
                      </a:lnTo>
                      <a:lnTo>
                        <a:pt x="231" y="643"/>
                      </a:lnTo>
                      <a:lnTo>
                        <a:pt x="238" y="639"/>
                      </a:lnTo>
                      <a:lnTo>
                        <a:pt x="248" y="643"/>
                      </a:lnTo>
                      <a:lnTo>
                        <a:pt x="255" y="643"/>
                      </a:lnTo>
                      <a:lnTo>
                        <a:pt x="265" y="643"/>
                      </a:lnTo>
                      <a:lnTo>
                        <a:pt x="275" y="643"/>
                      </a:lnTo>
                      <a:lnTo>
                        <a:pt x="291" y="647"/>
                      </a:lnTo>
                      <a:lnTo>
                        <a:pt x="268" y="594"/>
                      </a:lnTo>
                      <a:lnTo>
                        <a:pt x="258" y="594"/>
                      </a:lnTo>
                      <a:lnTo>
                        <a:pt x="282" y="594"/>
                      </a:lnTo>
                      <a:lnTo>
                        <a:pt x="301" y="568"/>
                      </a:lnTo>
                      <a:lnTo>
                        <a:pt x="341" y="534"/>
                      </a:lnTo>
                      <a:lnTo>
                        <a:pt x="322" y="551"/>
                      </a:lnTo>
                      <a:lnTo>
                        <a:pt x="307" y="573"/>
                      </a:lnTo>
                      <a:lnTo>
                        <a:pt x="294" y="590"/>
                      </a:lnTo>
                      <a:lnTo>
                        <a:pt x="288" y="599"/>
                      </a:lnTo>
                      <a:lnTo>
                        <a:pt x="294" y="603"/>
                      </a:lnTo>
                      <a:lnTo>
                        <a:pt x="294" y="616"/>
                      </a:lnTo>
                      <a:lnTo>
                        <a:pt x="299" y="607"/>
                      </a:lnTo>
                      <a:lnTo>
                        <a:pt x="307" y="599"/>
                      </a:lnTo>
                      <a:lnTo>
                        <a:pt x="315" y="599"/>
                      </a:lnTo>
                      <a:lnTo>
                        <a:pt x="318" y="607"/>
                      </a:lnTo>
                      <a:lnTo>
                        <a:pt x="307" y="607"/>
                      </a:lnTo>
                      <a:lnTo>
                        <a:pt x="301" y="612"/>
                      </a:lnTo>
                      <a:lnTo>
                        <a:pt x="301" y="626"/>
                      </a:lnTo>
                      <a:lnTo>
                        <a:pt x="305" y="639"/>
                      </a:lnTo>
                      <a:lnTo>
                        <a:pt x="311" y="630"/>
                      </a:lnTo>
                      <a:lnTo>
                        <a:pt x="318" y="630"/>
                      </a:lnTo>
                      <a:lnTo>
                        <a:pt x="318" y="635"/>
                      </a:lnTo>
                      <a:lnTo>
                        <a:pt x="315" y="639"/>
                      </a:lnTo>
                      <a:lnTo>
                        <a:pt x="307" y="643"/>
                      </a:lnTo>
                      <a:lnTo>
                        <a:pt x="307" y="652"/>
                      </a:lnTo>
                      <a:lnTo>
                        <a:pt x="311" y="656"/>
                      </a:lnTo>
                      <a:lnTo>
                        <a:pt x="318" y="656"/>
                      </a:lnTo>
                      <a:lnTo>
                        <a:pt x="322" y="656"/>
                      </a:lnTo>
                      <a:lnTo>
                        <a:pt x="322" y="652"/>
                      </a:lnTo>
                      <a:lnTo>
                        <a:pt x="332" y="674"/>
                      </a:lnTo>
                      <a:lnTo>
                        <a:pt x="328" y="682"/>
                      </a:lnTo>
                      <a:lnTo>
                        <a:pt x="325" y="687"/>
                      </a:lnTo>
                      <a:lnTo>
                        <a:pt x="325" y="696"/>
                      </a:lnTo>
                      <a:lnTo>
                        <a:pt x="335" y="696"/>
                      </a:lnTo>
                      <a:lnTo>
                        <a:pt x="335" y="687"/>
                      </a:lnTo>
                      <a:lnTo>
                        <a:pt x="318" y="635"/>
                      </a:lnTo>
                      <a:lnTo>
                        <a:pt x="311" y="599"/>
                      </a:lnTo>
                      <a:lnTo>
                        <a:pt x="315" y="582"/>
                      </a:lnTo>
                      <a:lnTo>
                        <a:pt x="307" y="568"/>
                      </a:lnTo>
                      <a:lnTo>
                        <a:pt x="284" y="560"/>
                      </a:lnTo>
                      <a:lnTo>
                        <a:pt x="311" y="568"/>
                      </a:lnTo>
                      <a:lnTo>
                        <a:pt x="325" y="547"/>
                      </a:lnTo>
                      <a:lnTo>
                        <a:pt x="318" y="560"/>
                      </a:lnTo>
                      <a:lnTo>
                        <a:pt x="325" y="573"/>
                      </a:lnTo>
                      <a:lnTo>
                        <a:pt x="322" y="586"/>
                      </a:lnTo>
                      <a:lnTo>
                        <a:pt x="328" y="594"/>
                      </a:lnTo>
                      <a:lnTo>
                        <a:pt x="322" y="603"/>
                      </a:lnTo>
                      <a:lnTo>
                        <a:pt x="328" y="626"/>
                      </a:lnTo>
                      <a:lnTo>
                        <a:pt x="332" y="647"/>
                      </a:lnTo>
                      <a:lnTo>
                        <a:pt x="348" y="665"/>
                      </a:lnTo>
                      <a:lnTo>
                        <a:pt x="362" y="661"/>
                      </a:lnTo>
                      <a:lnTo>
                        <a:pt x="351" y="647"/>
                      </a:lnTo>
                      <a:lnTo>
                        <a:pt x="348" y="630"/>
                      </a:lnTo>
                      <a:lnTo>
                        <a:pt x="338" y="622"/>
                      </a:lnTo>
                      <a:lnTo>
                        <a:pt x="341" y="607"/>
                      </a:lnTo>
                      <a:lnTo>
                        <a:pt x="348" y="594"/>
                      </a:lnTo>
                      <a:lnTo>
                        <a:pt x="356" y="607"/>
                      </a:lnTo>
                      <a:lnTo>
                        <a:pt x="351" y="612"/>
                      </a:lnTo>
                      <a:lnTo>
                        <a:pt x="351" y="622"/>
                      </a:lnTo>
                      <a:lnTo>
                        <a:pt x="356" y="639"/>
                      </a:lnTo>
                      <a:lnTo>
                        <a:pt x="362" y="643"/>
                      </a:lnTo>
                      <a:lnTo>
                        <a:pt x="368" y="643"/>
                      </a:lnTo>
                      <a:lnTo>
                        <a:pt x="372" y="639"/>
                      </a:lnTo>
                      <a:lnTo>
                        <a:pt x="379" y="630"/>
                      </a:lnTo>
                      <a:lnTo>
                        <a:pt x="375" y="616"/>
                      </a:lnTo>
                      <a:lnTo>
                        <a:pt x="379" y="612"/>
                      </a:lnTo>
                      <a:lnTo>
                        <a:pt x="392" y="616"/>
                      </a:lnTo>
                      <a:lnTo>
                        <a:pt x="392" y="626"/>
                      </a:lnTo>
                      <a:lnTo>
                        <a:pt x="389" y="622"/>
                      </a:lnTo>
                      <a:lnTo>
                        <a:pt x="385" y="630"/>
                      </a:lnTo>
                      <a:lnTo>
                        <a:pt x="379" y="639"/>
                      </a:lnTo>
                      <a:lnTo>
                        <a:pt x="379" y="652"/>
                      </a:lnTo>
                      <a:lnTo>
                        <a:pt x="382" y="665"/>
                      </a:lnTo>
                      <a:lnTo>
                        <a:pt x="402" y="652"/>
                      </a:lnTo>
                      <a:lnTo>
                        <a:pt x="408" y="647"/>
                      </a:lnTo>
                      <a:lnTo>
                        <a:pt x="402" y="626"/>
                      </a:lnTo>
                      <a:lnTo>
                        <a:pt x="415" y="635"/>
                      </a:lnTo>
                      <a:lnTo>
                        <a:pt x="419" y="643"/>
                      </a:lnTo>
                      <a:lnTo>
                        <a:pt x="419" y="652"/>
                      </a:lnTo>
                      <a:lnTo>
                        <a:pt x="415" y="656"/>
                      </a:lnTo>
                      <a:lnTo>
                        <a:pt x="423" y="665"/>
                      </a:lnTo>
                      <a:lnTo>
                        <a:pt x="415" y="670"/>
                      </a:lnTo>
                      <a:lnTo>
                        <a:pt x="412" y="661"/>
                      </a:lnTo>
                      <a:lnTo>
                        <a:pt x="398" y="665"/>
                      </a:lnTo>
                      <a:lnTo>
                        <a:pt x="398" y="674"/>
                      </a:lnTo>
                      <a:lnTo>
                        <a:pt x="405" y="674"/>
                      </a:lnTo>
                      <a:lnTo>
                        <a:pt x="412" y="670"/>
                      </a:lnTo>
                      <a:lnTo>
                        <a:pt x="419" y="678"/>
                      </a:lnTo>
                      <a:lnTo>
                        <a:pt x="412" y="682"/>
                      </a:lnTo>
                      <a:lnTo>
                        <a:pt x="412" y="691"/>
                      </a:lnTo>
                      <a:lnTo>
                        <a:pt x="419" y="691"/>
                      </a:lnTo>
                      <a:lnTo>
                        <a:pt x="419" y="709"/>
                      </a:lnTo>
                      <a:lnTo>
                        <a:pt x="423" y="718"/>
                      </a:lnTo>
                      <a:lnTo>
                        <a:pt x="429" y="722"/>
                      </a:lnTo>
                      <a:lnTo>
                        <a:pt x="432" y="718"/>
                      </a:lnTo>
                      <a:lnTo>
                        <a:pt x="429" y="709"/>
                      </a:lnTo>
                      <a:lnTo>
                        <a:pt x="419" y="705"/>
                      </a:lnTo>
                      <a:lnTo>
                        <a:pt x="425" y="696"/>
                      </a:lnTo>
                      <a:lnTo>
                        <a:pt x="436" y="696"/>
                      </a:lnTo>
                      <a:lnTo>
                        <a:pt x="449" y="696"/>
                      </a:lnTo>
                      <a:lnTo>
                        <a:pt x="459" y="709"/>
                      </a:lnTo>
                      <a:lnTo>
                        <a:pt x="472" y="726"/>
                      </a:lnTo>
                      <a:lnTo>
                        <a:pt x="476" y="740"/>
                      </a:lnTo>
                      <a:lnTo>
                        <a:pt x="496" y="762"/>
                      </a:lnTo>
                      <a:lnTo>
                        <a:pt x="506" y="770"/>
                      </a:lnTo>
                      <a:lnTo>
                        <a:pt x="506" y="757"/>
                      </a:lnTo>
                      <a:lnTo>
                        <a:pt x="506" y="747"/>
                      </a:lnTo>
                      <a:lnTo>
                        <a:pt x="496" y="713"/>
                      </a:lnTo>
                      <a:lnTo>
                        <a:pt x="490" y="722"/>
                      </a:lnTo>
                      <a:lnTo>
                        <a:pt x="486" y="713"/>
                      </a:lnTo>
                      <a:lnTo>
                        <a:pt x="490" y="709"/>
                      </a:lnTo>
                      <a:lnTo>
                        <a:pt x="492" y="696"/>
                      </a:lnTo>
                      <a:lnTo>
                        <a:pt x="486" y="674"/>
                      </a:lnTo>
                      <a:lnTo>
                        <a:pt x="476" y="665"/>
                      </a:lnTo>
                      <a:lnTo>
                        <a:pt x="442" y="647"/>
                      </a:lnTo>
                      <a:lnTo>
                        <a:pt x="439" y="652"/>
                      </a:lnTo>
                      <a:lnTo>
                        <a:pt x="423" y="639"/>
                      </a:lnTo>
                      <a:lnTo>
                        <a:pt x="429" y="635"/>
                      </a:lnTo>
                      <a:lnTo>
                        <a:pt x="446" y="647"/>
                      </a:lnTo>
                      <a:lnTo>
                        <a:pt x="465" y="656"/>
                      </a:lnTo>
                      <a:lnTo>
                        <a:pt x="462" y="647"/>
                      </a:lnTo>
                      <a:lnTo>
                        <a:pt x="459" y="652"/>
                      </a:lnTo>
                      <a:lnTo>
                        <a:pt x="452" y="647"/>
                      </a:lnTo>
                      <a:lnTo>
                        <a:pt x="456" y="643"/>
                      </a:lnTo>
                      <a:lnTo>
                        <a:pt x="459" y="639"/>
                      </a:lnTo>
                      <a:lnTo>
                        <a:pt x="456" y="630"/>
                      </a:lnTo>
                      <a:lnTo>
                        <a:pt x="446" y="630"/>
                      </a:lnTo>
                      <a:lnTo>
                        <a:pt x="432" y="635"/>
                      </a:lnTo>
                      <a:lnTo>
                        <a:pt x="439" y="622"/>
                      </a:lnTo>
                      <a:lnTo>
                        <a:pt x="452" y="612"/>
                      </a:lnTo>
                      <a:lnTo>
                        <a:pt x="408" y="499"/>
                      </a:lnTo>
                      <a:lnTo>
                        <a:pt x="382" y="420"/>
                      </a:lnTo>
                      <a:lnTo>
                        <a:pt x="315" y="410"/>
                      </a:lnTo>
                      <a:lnTo>
                        <a:pt x="214" y="410"/>
                      </a:lnTo>
                      <a:lnTo>
                        <a:pt x="258" y="405"/>
                      </a:lnTo>
                      <a:lnTo>
                        <a:pt x="291" y="405"/>
                      </a:lnTo>
                      <a:lnTo>
                        <a:pt x="299" y="388"/>
                      </a:lnTo>
                      <a:lnTo>
                        <a:pt x="307" y="384"/>
                      </a:lnTo>
                      <a:lnTo>
                        <a:pt x="307" y="371"/>
                      </a:lnTo>
                      <a:lnTo>
                        <a:pt x="307" y="358"/>
                      </a:lnTo>
                      <a:lnTo>
                        <a:pt x="318" y="349"/>
                      </a:lnTo>
                      <a:lnTo>
                        <a:pt x="315" y="336"/>
                      </a:lnTo>
                      <a:lnTo>
                        <a:pt x="318" y="305"/>
                      </a:lnTo>
                      <a:lnTo>
                        <a:pt x="318" y="287"/>
                      </a:lnTo>
                      <a:lnTo>
                        <a:pt x="328" y="293"/>
                      </a:lnTo>
                      <a:lnTo>
                        <a:pt x="332" y="305"/>
                      </a:lnTo>
                      <a:lnTo>
                        <a:pt x="325" y="305"/>
                      </a:lnTo>
                      <a:lnTo>
                        <a:pt x="328" y="322"/>
                      </a:lnTo>
                      <a:lnTo>
                        <a:pt x="335" y="332"/>
                      </a:lnTo>
                      <a:lnTo>
                        <a:pt x="328" y="341"/>
                      </a:lnTo>
                      <a:lnTo>
                        <a:pt x="332" y="349"/>
                      </a:lnTo>
                      <a:lnTo>
                        <a:pt x="328" y="362"/>
                      </a:lnTo>
                      <a:lnTo>
                        <a:pt x="328" y="371"/>
                      </a:lnTo>
                      <a:lnTo>
                        <a:pt x="322" y="371"/>
                      </a:lnTo>
                      <a:lnTo>
                        <a:pt x="318" y="375"/>
                      </a:lnTo>
                      <a:lnTo>
                        <a:pt x="307" y="393"/>
                      </a:lnTo>
                      <a:lnTo>
                        <a:pt x="307" y="397"/>
                      </a:lnTo>
                      <a:lnTo>
                        <a:pt x="328" y="401"/>
                      </a:lnTo>
                      <a:lnTo>
                        <a:pt x="335" y="401"/>
                      </a:lnTo>
                      <a:lnTo>
                        <a:pt x="345" y="405"/>
                      </a:lnTo>
                      <a:lnTo>
                        <a:pt x="382" y="405"/>
                      </a:lnTo>
                      <a:lnTo>
                        <a:pt x="379" y="371"/>
                      </a:lnTo>
                      <a:lnTo>
                        <a:pt x="368" y="354"/>
                      </a:lnTo>
                      <a:lnTo>
                        <a:pt x="356" y="345"/>
                      </a:lnTo>
                      <a:lnTo>
                        <a:pt x="341" y="341"/>
                      </a:lnTo>
                      <a:lnTo>
                        <a:pt x="332" y="345"/>
                      </a:lnTo>
                      <a:lnTo>
                        <a:pt x="322" y="345"/>
                      </a:lnTo>
                      <a:lnTo>
                        <a:pt x="318" y="332"/>
                      </a:lnTo>
                      <a:lnTo>
                        <a:pt x="318" y="318"/>
                      </a:lnTo>
                      <a:lnTo>
                        <a:pt x="315" y="318"/>
                      </a:lnTo>
                      <a:lnTo>
                        <a:pt x="318" y="293"/>
                      </a:lnTo>
                      <a:lnTo>
                        <a:pt x="328" y="293"/>
                      </a:lnTo>
                      <a:lnTo>
                        <a:pt x="335" y="305"/>
                      </a:lnTo>
                      <a:lnTo>
                        <a:pt x="328" y="310"/>
                      </a:lnTo>
                      <a:lnTo>
                        <a:pt x="332" y="318"/>
                      </a:lnTo>
                      <a:lnTo>
                        <a:pt x="341" y="327"/>
                      </a:lnTo>
                      <a:lnTo>
                        <a:pt x="348" y="332"/>
                      </a:lnTo>
                      <a:lnTo>
                        <a:pt x="356" y="327"/>
                      </a:lnTo>
                      <a:lnTo>
                        <a:pt x="351" y="322"/>
                      </a:lnTo>
                      <a:lnTo>
                        <a:pt x="351" y="314"/>
                      </a:lnTo>
                      <a:lnTo>
                        <a:pt x="341" y="310"/>
                      </a:lnTo>
                      <a:lnTo>
                        <a:pt x="332" y="297"/>
                      </a:lnTo>
                      <a:lnTo>
                        <a:pt x="322" y="293"/>
                      </a:lnTo>
                      <a:lnTo>
                        <a:pt x="315" y="297"/>
                      </a:lnTo>
                      <a:lnTo>
                        <a:pt x="311" y="301"/>
                      </a:lnTo>
                      <a:lnTo>
                        <a:pt x="307" y="305"/>
                      </a:lnTo>
                      <a:lnTo>
                        <a:pt x="305" y="310"/>
                      </a:lnTo>
                      <a:lnTo>
                        <a:pt x="301" y="314"/>
                      </a:lnTo>
                      <a:lnTo>
                        <a:pt x="294" y="327"/>
                      </a:lnTo>
                      <a:lnTo>
                        <a:pt x="282" y="336"/>
                      </a:lnTo>
                      <a:lnTo>
                        <a:pt x="278" y="327"/>
                      </a:lnTo>
                      <a:lnTo>
                        <a:pt x="291" y="318"/>
                      </a:lnTo>
                      <a:lnTo>
                        <a:pt x="291" y="310"/>
                      </a:lnTo>
                      <a:lnTo>
                        <a:pt x="299" y="305"/>
                      </a:lnTo>
                      <a:lnTo>
                        <a:pt x="301" y="297"/>
                      </a:lnTo>
                      <a:lnTo>
                        <a:pt x="299" y="287"/>
                      </a:lnTo>
                      <a:lnTo>
                        <a:pt x="288" y="283"/>
                      </a:lnTo>
                      <a:lnTo>
                        <a:pt x="278" y="270"/>
                      </a:lnTo>
                      <a:lnTo>
                        <a:pt x="278" y="253"/>
                      </a:lnTo>
                      <a:lnTo>
                        <a:pt x="282" y="270"/>
                      </a:lnTo>
                      <a:lnTo>
                        <a:pt x="288" y="279"/>
                      </a:lnTo>
                      <a:lnTo>
                        <a:pt x="301" y="257"/>
                      </a:lnTo>
                      <a:lnTo>
                        <a:pt x="299" y="239"/>
                      </a:lnTo>
                      <a:lnTo>
                        <a:pt x="301" y="226"/>
                      </a:lnTo>
                      <a:lnTo>
                        <a:pt x="307" y="231"/>
                      </a:lnTo>
                      <a:lnTo>
                        <a:pt x="311" y="244"/>
                      </a:lnTo>
                      <a:lnTo>
                        <a:pt x="328" y="248"/>
                      </a:lnTo>
                      <a:lnTo>
                        <a:pt x="335" y="231"/>
                      </a:lnTo>
                      <a:lnTo>
                        <a:pt x="315" y="218"/>
                      </a:lnTo>
                      <a:lnTo>
                        <a:pt x="307" y="199"/>
                      </a:lnTo>
                      <a:lnTo>
                        <a:pt x="315" y="199"/>
                      </a:lnTo>
                      <a:lnTo>
                        <a:pt x="322" y="214"/>
                      </a:lnTo>
                      <a:lnTo>
                        <a:pt x="332" y="222"/>
                      </a:lnTo>
                      <a:lnTo>
                        <a:pt x="328" y="199"/>
                      </a:lnTo>
                      <a:lnTo>
                        <a:pt x="311" y="195"/>
                      </a:lnTo>
                      <a:lnTo>
                        <a:pt x="299" y="199"/>
                      </a:lnTo>
                      <a:lnTo>
                        <a:pt x="301" y="218"/>
                      </a:lnTo>
                      <a:lnTo>
                        <a:pt x="301" y="239"/>
                      </a:lnTo>
                      <a:lnTo>
                        <a:pt x="291" y="239"/>
                      </a:lnTo>
                      <a:lnTo>
                        <a:pt x="288" y="222"/>
                      </a:lnTo>
                      <a:lnTo>
                        <a:pt x="291" y="191"/>
                      </a:lnTo>
                      <a:lnTo>
                        <a:pt x="305" y="182"/>
                      </a:lnTo>
                      <a:lnTo>
                        <a:pt x="322" y="187"/>
                      </a:lnTo>
                      <a:lnTo>
                        <a:pt x="328" y="169"/>
                      </a:lnTo>
                      <a:lnTo>
                        <a:pt x="322" y="160"/>
                      </a:lnTo>
                      <a:lnTo>
                        <a:pt x="311" y="169"/>
                      </a:lnTo>
                      <a:lnTo>
                        <a:pt x="305" y="182"/>
                      </a:lnTo>
                      <a:lnTo>
                        <a:pt x="301" y="169"/>
                      </a:lnTo>
                      <a:lnTo>
                        <a:pt x="301" y="151"/>
                      </a:lnTo>
                      <a:lnTo>
                        <a:pt x="305" y="125"/>
                      </a:lnTo>
                      <a:lnTo>
                        <a:pt x="307" y="112"/>
                      </a:lnTo>
                      <a:lnTo>
                        <a:pt x="322" y="112"/>
                      </a:lnTo>
                      <a:lnTo>
                        <a:pt x="332" y="121"/>
                      </a:lnTo>
                      <a:lnTo>
                        <a:pt x="325" y="64"/>
                      </a:lnTo>
                      <a:lnTo>
                        <a:pt x="307" y="73"/>
                      </a:lnTo>
                      <a:lnTo>
                        <a:pt x="291" y="81"/>
                      </a:lnTo>
                      <a:lnTo>
                        <a:pt x="291" y="99"/>
                      </a:lnTo>
                      <a:lnTo>
                        <a:pt x="284" y="95"/>
                      </a:lnTo>
                      <a:lnTo>
                        <a:pt x="265" y="95"/>
                      </a:lnTo>
                      <a:lnTo>
                        <a:pt x="251" y="104"/>
                      </a:lnTo>
                      <a:lnTo>
                        <a:pt x="248" y="108"/>
                      </a:lnTo>
                      <a:lnTo>
                        <a:pt x="245" y="99"/>
                      </a:lnTo>
                      <a:lnTo>
                        <a:pt x="248" y="91"/>
                      </a:lnTo>
                      <a:lnTo>
                        <a:pt x="255" y="81"/>
                      </a:lnTo>
                      <a:lnTo>
                        <a:pt x="265" y="91"/>
                      </a:lnTo>
                      <a:lnTo>
                        <a:pt x="275" y="91"/>
                      </a:lnTo>
                      <a:lnTo>
                        <a:pt x="282" y="85"/>
                      </a:lnTo>
                      <a:lnTo>
                        <a:pt x="282" y="77"/>
                      </a:lnTo>
                      <a:lnTo>
                        <a:pt x="288" y="73"/>
                      </a:lnTo>
                      <a:lnTo>
                        <a:pt x="301" y="73"/>
                      </a:lnTo>
                      <a:lnTo>
                        <a:pt x="305" y="64"/>
                      </a:lnTo>
                      <a:lnTo>
                        <a:pt x="311" y="68"/>
                      </a:lnTo>
                      <a:lnTo>
                        <a:pt x="318" y="64"/>
                      </a:lnTo>
                      <a:lnTo>
                        <a:pt x="311" y="21"/>
                      </a:lnTo>
                      <a:lnTo>
                        <a:pt x="375" y="0"/>
                      </a:lnTo>
                      <a:lnTo>
                        <a:pt x="368" y="50"/>
                      </a:lnTo>
                      <a:lnTo>
                        <a:pt x="366" y="64"/>
                      </a:lnTo>
                      <a:lnTo>
                        <a:pt x="372" y="64"/>
                      </a:lnTo>
                      <a:lnTo>
                        <a:pt x="379" y="55"/>
                      </a:lnTo>
                      <a:lnTo>
                        <a:pt x="382" y="55"/>
                      </a:lnTo>
                      <a:lnTo>
                        <a:pt x="385" y="68"/>
                      </a:lnTo>
                      <a:lnTo>
                        <a:pt x="379" y="73"/>
                      </a:lnTo>
                      <a:lnTo>
                        <a:pt x="372" y="77"/>
                      </a:lnTo>
                      <a:lnTo>
                        <a:pt x="375" y="91"/>
                      </a:lnTo>
                      <a:lnTo>
                        <a:pt x="379" y="91"/>
                      </a:lnTo>
                      <a:lnTo>
                        <a:pt x="382" y="85"/>
                      </a:lnTo>
                      <a:lnTo>
                        <a:pt x="382" y="81"/>
                      </a:lnTo>
                      <a:lnTo>
                        <a:pt x="382" y="68"/>
                      </a:lnTo>
                      <a:lnTo>
                        <a:pt x="389" y="64"/>
                      </a:lnTo>
                      <a:lnTo>
                        <a:pt x="389" y="81"/>
                      </a:lnTo>
                      <a:lnTo>
                        <a:pt x="398" y="85"/>
                      </a:lnTo>
                      <a:lnTo>
                        <a:pt x="392" y="99"/>
                      </a:lnTo>
                      <a:lnTo>
                        <a:pt x="405" y="95"/>
                      </a:lnTo>
                      <a:lnTo>
                        <a:pt x="419" y="91"/>
                      </a:lnTo>
                      <a:lnTo>
                        <a:pt x="436" y="85"/>
                      </a:lnTo>
                      <a:lnTo>
                        <a:pt x="446" y="85"/>
                      </a:lnTo>
                      <a:lnTo>
                        <a:pt x="449" y="95"/>
                      </a:lnTo>
                      <a:lnTo>
                        <a:pt x="465" y="91"/>
                      </a:lnTo>
                      <a:lnTo>
                        <a:pt x="469" y="95"/>
                      </a:lnTo>
                      <a:lnTo>
                        <a:pt x="490" y="91"/>
                      </a:lnTo>
                      <a:lnTo>
                        <a:pt x="503" y="99"/>
                      </a:lnTo>
                      <a:lnTo>
                        <a:pt x="519" y="99"/>
                      </a:lnTo>
                      <a:lnTo>
                        <a:pt x="519" y="73"/>
                      </a:lnTo>
                      <a:lnTo>
                        <a:pt x="523" y="73"/>
                      </a:lnTo>
                      <a:lnTo>
                        <a:pt x="523" y="95"/>
                      </a:lnTo>
                      <a:lnTo>
                        <a:pt x="537" y="104"/>
                      </a:lnTo>
                      <a:lnTo>
                        <a:pt x="543" y="95"/>
                      </a:lnTo>
                      <a:lnTo>
                        <a:pt x="549" y="95"/>
                      </a:lnTo>
                      <a:lnTo>
                        <a:pt x="556" y="108"/>
                      </a:lnTo>
                      <a:lnTo>
                        <a:pt x="573" y="108"/>
                      </a:lnTo>
                      <a:lnTo>
                        <a:pt x="570" y="95"/>
                      </a:lnTo>
                      <a:lnTo>
                        <a:pt x="580" y="95"/>
                      </a:lnTo>
                      <a:lnTo>
                        <a:pt x="576" y="104"/>
                      </a:lnTo>
                      <a:lnTo>
                        <a:pt x="570" y="104"/>
                      </a:lnTo>
                      <a:lnTo>
                        <a:pt x="576" y="112"/>
                      </a:lnTo>
                      <a:lnTo>
                        <a:pt x="586" y="112"/>
                      </a:lnTo>
                      <a:lnTo>
                        <a:pt x="586" y="104"/>
                      </a:lnTo>
                      <a:lnTo>
                        <a:pt x="583" y="95"/>
                      </a:lnTo>
                      <a:lnTo>
                        <a:pt x="589" y="95"/>
                      </a:lnTo>
                      <a:lnTo>
                        <a:pt x="589" y="68"/>
                      </a:lnTo>
                      <a:lnTo>
                        <a:pt x="600" y="95"/>
                      </a:lnTo>
                      <a:lnTo>
                        <a:pt x="609" y="108"/>
                      </a:lnTo>
                      <a:lnTo>
                        <a:pt x="619" y="112"/>
                      </a:lnTo>
                      <a:lnTo>
                        <a:pt x="627" y="104"/>
                      </a:lnTo>
                      <a:lnTo>
                        <a:pt x="640" y="116"/>
                      </a:lnTo>
                      <a:lnTo>
                        <a:pt x="640" y="73"/>
                      </a:lnTo>
                      <a:lnTo>
                        <a:pt x="657" y="64"/>
                      </a:lnTo>
                      <a:lnTo>
                        <a:pt x="657" y="91"/>
                      </a:lnTo>
                      <a:lnTo>
                        <a:pt x="660" y="99"/>
                      </a:lnTo>
                      <a:lnTo>
                        <a:pt x="667" y="112"/>
                      </a:lnTo>
                      <a:lnTo>
                        <a:pt x="663" y="121"/>
                      </a:lnTo>
                      <a:lnTo>
                        <a:pt x="657" y="112"/>
                      </a:lnTo>
                      <a:lnTo>
                        <a:pt x="650" y="121"/>
                      </a:lnTo>
                      <a:lnTo>
                        <a:pt x="640" y="116"/>
                      </a:lnTo>
                      <a:lnTo>
                        <a:pt x="627" y="112"/>
                      </a:lnTo>
                      <a:lnTo>
                        <a:pt x="623" y="125"/>
                      </a:lnTo>
                      <a:lnTo>
                        <a:pt x="633" y="130"/>
                      </a:lnTo>
                      <a:lnTo>
                        <a:pt x="647" y="130"/>
                      </a:lnTo>
                      <a:lnTo>
                        <a:pt x="650" y="143"/>
                      </a:lnTo>
                      <a:lnTo>
                        <a:pt x="660" y="151"/>
                      </a:lnTo>
                      <a:lnTo>
                        <a:pt x="670" y="143"/>
                      </a:lnTo>
                      <a:lnTo>
                        <a:pt x="667" y="130"/>
                      </a:lnTo>
                      <a:lnTo>
                        <a:pt x="674" y="116"/>
                      </a:lnTo>
                      <a:lnTo>
                        <a:pt x="667" y="95"/>
                      </a:lnTo>
                      <a:lnTo>
                        <a:pt x="674" y="68"/>
                      </a:lnTo>
                      <a:lnTo>
                        <a:pt x="676" y="68"/>
                      </a:lnTo>
                      <a:lnTo>
                        <a:pt x="684" y="81"/>
                      </a:lnTo>
                      <a:lnTo>
                        <a:pt x="676" y="85"/>
                      </a:lnTo>
                      <a:lnTo>
                        <a:pt x="684" y="95"/>
                      </a:lnTo>
                      <a:lnTo>
                        <a:pt x="697" y="91"/>
                      </a:lnTo>
                      <a:lnTo>
                        <a:pt x="707" y="91"/>
                      </a:lnTo>
                      <a:lnTo>
                        <a:pt x="700" y="104"/>
                      </a:lnTo>
                      <a:lnTo>
                        <a:pt x="703" y="112"/>
                      </a:lnTo>
                      <a:lnTo>
                        <a:pt x="690" y="116"/>
                      </a:lnTo>
                      <a:lnTo>
                        <a:pt x="700" y="130"/>
                      </a:lnTo>
                      <a:lnTo>
                        <a:pt x="707" y="143"/>
                      </a:lnTo>
                      <a:lnTo>
                        <a:pt x="697" y="165"/>
                      </a:lnTo>
                      <a:lnTo>
                        <a:pt x="680" y="156"/>
                      </a:lnTo>
                      <a:lnTo>
                        <a:pt x="676" y="178"/>
                      </a:lnTo>
                      <a:lnTo>
                        <a:pt x="690" y="182"/>
                      </a:lnTo>
                      <a:lnTo>
                        <a:pt x="684" y="191"/>
                      </a:lnTo>
                      <a:lnTo>
                        <a:pt x="674" y="178"/>
                      </a:lnTo>
                      <a:lnTo>
                        <a:pt x="674" y="191"/>
                      </a:lnTo>
                      <a:lnTo>
                        <a:pt x="684" y="199"/>
                      </a:lnTo>
                      <a:lnTo>
                        <a:pt x="653" y="187"/>
                      </a:lnTo>
                      <a:lnTo>
                        <a:pt x="633" y="169"/>
                      </a:lnTo>
                      <a:lnTo>
                        <a:pt x="617" y="178"/>
                      </a:lnTo>
                      <a:lnTo>
                        <a:pt x="596" y="169"/>
                      </a:lnTo>
                      <a:lnTo>
                        <a:pt x="593" y="160"/>
                      </a:lnTo>
                      <a:lnTo>
                        <a:pt x="613" y="151"/>
                      </a:lnTo>
                      <a:lnTo>
                        <a:pt x="609" y="139"/>
                      </a:lnTo>
                      <a:lnTo>
                        <a:pt x="593" y="134"/>
                      </a:lnTo>
                      <a:lnTo>
                        <a:pt x="589" y="151"/>
                      </a:lnTo>
                      <a:lnTo>
                        <a:pt x="576" y="147"/>
                      </a:lnTo>
                      <a:lnTo>
                        <a:pt x="573" y="134"/>
                      </a:lnTo>
                      <a:lnTo>
                        <a:pt x="570" y="156"/>
                      </a:lnTo>
                      <a:lnTo>
                        <a:pt x="553" y="173"/>
                      </a:lnTo>
                      <a:lnTo>
                        <a:pt x="543" y="165"/>
                      </a:lnTo>
                      <a:lnTo>
                        <a:pt x="546" y="139"/>
                      </a:lnTo>
                      <a:lnTo>
                        <a:pt x="543" y="121"/>
                      </a:lnTo>
                      <a:lnTo>
                        <a:pt x="529" y="125"/>
                      </a:lnTo>
                      <a:lnTo>
                        <a:pt x="509" y="121"/>
                      </a:lnTo>
                      <a:lnTo>
                        <a:pt x="482" y="112"/>
                      </a:lnTo>
                      <a:lnTo>
                        <a:pt x="439" y="112"/>
                      </a:lnTo>
                      <a:lnTo>
                        <a:pt x="425" y="112"/>
                      </a:lnTo>
                      <a:lnTo>
                        <a:pt x="429" y="121"/>
                      </a:lnTo>
                      <a:lnTo>
                        <a:pt x="429" y="130"/>
                      </a:lnTo>
                      <a:lnTo>
                        <a:pt x="425" y="151"/>
                      </a:lnTo>
                      <a:lnTo>
                        <a:pt x="412" y="151"/>
                      </a:lnTo>
                      <a:lnTo>
                        <a:pt x="405" y="139"/>
                      </a:lnTo>
                      <a:lnTo>
                        <a:pt x="395" y="143"/>
                      </a:lnTo>
                      <a:lnTo>
                        <a:pt x="392" y="169"/>
                      </a:lnTo>
                      <a:lnTo>
                        <a:pt x="402" y="160"/>
                      </a:lnTo>
                      <a:lnTo>
                        <a:pt x="412" y="173"/>
                      </a:lnTo>
                      <a:lnTo>
                        <a:pt x="405" y="191"/>
                      </a:lnTo>
                      <a:lnTo>
                        <a:pt x="408" y="204"/>
                      </a:lnTo>
                      <a:lnTo>
                        <a:pt x="429" y="199"/>
                      </a:lnTo>
                      <a:lnTo>
                        <a:pt x="449" y="195"/>
                      </a:lnTo>
                      <a:lnTo>
                        <a:pt x="449" y="178"/>
                      </a:lnTo>
                      <a:lnTo>
                        <a:pt x="425" y="169"/>
                      </a:lnTo>
                      <a:lnTo>
                        <a:pt x="456" y="165"/>
                      </a:lnTo>
                      <a:lnTo>
                        <a:pt x="459" y="169"/>
                      </a:lnTo>
                      <a:lnTo>
                        <a:pt x="469" y="160"/>
                      </a:lnTo>
                      <a:lnTo>
                        <a:pt x="479" y="165"/>
                      </a:lnTo>
                      <a:lnTo>
                        <a:pt x="499" y="160"/>
                      </a:lnTo>
                      <a:lnTo>
                        <a:pt x="509" y="143"/>
                      </a:lnTo>
                      <a:lnTo>
                        <a:pt x="506" y="116"/>
                      </a:lnTo>
                      <a:lnTo>
                        <a:pt x="513" y="143"/>
                      </a:lnTo>
                      <a:lnTo>
                        <a:pt x="519" y="160"/>
                      </a:lnTo>
                      <a:lnTo>
                        <a:pt x="546" y="160"/>
                      </a:lnTo>
                      <a:lnTo>
                        <a:pt x="549" y="125"/>
                      </a:lnTo>
                      <a:lnTo>
                        <a:pt x="560" y="125"/>
                      </a:lnTo>
                      <a:lnTo>
                        <a:pt x="553" y="156"/>
                      </a:lnTo>
                      <a:lnTo>
                        <a:pt x="570" y="156"/>
                      </a:lnTo>
                      <a:lnTo>
                        <a:pt x="606" y="169"/>
                      </a:lnTo>
                      <a:lnTo>
                        <a:pt x="583" y="187"/>
                      </a:lnTo>
                      <a:lnTo>
                        <a:pt x="623" y="208"/>
                      </a:lnTo>
                      <a:lnTo>
                        <a:pt x="663" y="222"/>
                      </a:lnTo>
                      <a:lnTo>
                        <a:pt x="676" y="239"/>
                      </a:lnTo>
                      <a:lnTo>
                        <a:pt x="670" y="248"/>
                      </a:lnTo>
                      <a:lnTo>
                        <a:pt x="657" y="235"/>
                      </a:lnTo>
                      <a:lnTo>
                        <a:pt x="623" y="218"/>
                      </a:lnTo>
                      <a:lnTo>
                        <a:pt x="596" y="214"/>
                      </a:lnTo>
                      <a:lnTo>
                        <a:pt x="570" y="204"/>
                      </a:lnTo>
                      <a:lnTo>
                        <a:pt x="560" y="191"/>
                      </a:lnTo>
                      <a:lnTo>
                        <a:pt x="519" y="182"/>
                      </a:lnTo>
                      <a:lnTo>
                        <a:pt x="486" y="191"/>
                      </a:lnTo>
                      <a:lnTo>
                        <a:pt x="459" y="204"/>
                      </a:lnTo>
                      <a:lnTo>
                        <a:pt x="432" y="226"/>
                      </a:lnTo>
                      <a:lnTo>
                        <a:pt x="419" y="248"/>
                      </a:lnTo>
                      <a:lnTo>
                        <a:pt x="423" y="265"/>
                      </a:lnTo>
                      <a:lnTo>
                        <a:pt x="436" y="287"/>
                      </a:lnTo>
                      <a:lnTo>
                        <a:pt x="449" y="283"/>
                      </a:lnTo>
                      <a:lnTo>
                        <a:pt x="469" y="270"/>
                      </a:lnTo>
                      <a:lnTo>
                        <a:pt x="482" y="261"/>
                      </a:lnTo>
                      <a:lnTo>
                        <a:pt x="482" y="235"/>
                      </a:lnTo>
                      <a:lnTo>
                        <a:pt x="496" y="239"/>
                      </a:lnTo>
                      <a:lnTo>
                        <a:pt x="486" y="261"/>
                      </a:lnTo>
                      <a:lnTo>
                        <a:pt x="513" y="279"/>
                      </a:lnTo>
                      <a:lnTo>
                        <a:pt x="516" y="301"/>
                      </a:lnTo>
                      <a:lnTo>
                        <a:pt x="560" y="270"/>
                      </a:lnTo>
                      <a:lnTo>
                        <a:pt x="563" y="283"/>
                      </a:lnTo>
                      <a:lnTo>
                        <a:pt x="549" y="297"/>
                      </a:lnTo>
                      <a:lnTo>
                        <a:pt x="573" y="301"/>
                      </a:lnTo>
                      <a:lnTo>
                        <a:pt x="573" y="314"/>
                      </a:lnTo>
                      <a:lnTo>
                        <a:pt x="553" y="318"/>
                      </a:lnTo>
                      <a:lnTo>
                        <a:pt x="529" y="297"/>
                      </a:lnTo>
                      <a:lnTo>
                        <a:pt x="496" y="305"/>
                      </a:lnTo>
                      <a:lnTo>
                        <a:pt x="476" y="310"/>
                      </a:lnTo>
                      <a:lnTo>
                        <a:pt x="462" y="305"/>
                      </a:lnTo>
                      <a:lnTo>
                        <a:pt x="436" y="297"/>
                      </a:lnTo>
                      <a:lnTo>
                        <a:pt x="459" y="322"/>
                      </a:lnTo>
                      <a:lnTo>
                        <a:pt x="482" y="345"/>
                      </a:lnTo>
                      <a:lnTo>
                        <a:pt x="509" y="341"/>
                      </a:lnTo>
                      <a:lnTo>
                        <a:pt x="529" y="345"/>
                      </a:lnTo>
                      <a:lnTo>
                        <a:pt x="529" y="358"/>
                      </a:lnTo>
                      <a:lnTo>
                        <a:pt x="509" y="358"/>
                      </a:lnTo>
                      <a:lnTo>
                        <a:pt x="490" y="345"/>
                      </a:lnTo>
                      <a:lnTo>
                        <a:pt x="476" y="345"/>
                      </a:lnTo>
                      <a:lnTo>
                        <a:pt x="479" y="367"/>
                      </a:lnTo>
                      <a:lnTo>
                        <a:pt x="462" y="371"/>
                      </a:lnTo>
                      <a:lnTo>
                        <a:pt x="439" y="362"/>
                      </a:lnTo>
                      <a:lnTo>
                        <a:pt x="442" y="341"/>
                      </a:lnTo>
                      <a:lnTo>
                        <a:pt x="456" y="362"/>
                      </a:lnTo>
                      <a:lnTo>
                        <a:pt x="459" y="349"/>
                      </a:lnTo>
                      <a:lnTo>
                        <a:pt x="436" y="327"/>
                      </a:lnTo>
                      <a:lnTo>
                        <a:pt x="412" y="332"/>
                      </a:lnTo>
                      <a:lnTo>
                        <a:pt x="415" y="354"/>
                      </a:lnTo>
                      <a:lnTo>
                        <a:pt x="429" y="393"/>
                      </a:lnTo>
                      <a:lnTo>
                        <a:pt x="459" y="481"/>
                      </a:lnTo>
                      <a:lnTo>
                        <a:pt x="496" y="538"/>
                      </a:lnTo>
                      <a:lnTo>
                        <a:pt x="519" y="568"/>
                      </a:lnTo>
                      <a:lnTo>
                        <a:pt x="529" y="582"/>
                      </a:lnTo>
                      <a:lnTo>
                        <a:pt x="532" y="582"/>
                      </a:lnTo>
                      <a:lnTo>
                        <a:pt x="526" y="564"/>
                      </a:lnTo>
                      <a:lnTo>
                        <a:pt x="519" y="547"/>
                      </a:lnTo>
                      <a:lnTo>
                        <a:pt x="523" y="551"/>
                      </a:lnTo>
                      <a:lnTo>
                        <a:pt x="537" y="541"/>
                      </a:lnTo>
                      <a:lnTo>
                        <a:pt x="553" y="541"/>
                      </a:lnTo>
                      <a:lnTo>
                        <a:pt x="593" y="528"/>
                      </a:lnTo>
                      <a:lnTo>
                        <a:pt x="600" y="520"/>
                      </a:lnTo>
                      <a:lnTo>
                        <a:pt x="596" y="538"/>
                      </a:lnTo>
                      <a:lnTo>
                        <a:pt x="543" y="556"/>
                      </a:lnTo>
                      <a:lnTo>
                        <a:pt x="539" y="568"/>
                      </a:lnTo>
                      <a:lnTo>
                        <a:pt x="546" y="577"/>
                      </a:lnTo>
                      <a:lnTo>
                        <a:pt x="549" y="586"/>
                      </a:lnTo>
                      <a:lnTo>
                        <a:pt x="546" y="599"/>
                      </a:lnTo>
                      <a:lnTo>
                        <a:pt x="553" y="626"/>
                      </a:lnTo>
                      <a:lnTo>
                        <a:pt x="576" y="643"/>
                      </a:lnTo>
                      <a:lnTo>
                        <a:pt x="580" y="626"/>
                      </a:lnTo>
                      <a:lnTo>
                        <a:pt x="573" y="603"/>
                      </a:lnTo>
                      <a:lnTo>
                        <a:pt x="570" y="599"/>
                      </a:lnTo>
                      <a:lnTo>
                        <a:pt x="583" y="594"/>
                      </a:lnTo>
                      <a:lnTo>
                        <a:pt x="583" y="603"/>
                      </a:lnTo>
                      <a:lnTo>
                        <a:pt x="580" y="616"/>
                      </a:lnTo>
                      <a:lnTo>
                        <a:pt x="583" y="635"/>
                      </a:lnTo>
                      <a:lnTo>
                        <a:pt x="589" y="639"/>
                      </a:lnTo>
                      <a:lnTo>
                        <a:pt x="606" y="687"/>
                      </a:lnTo>
                      <a:lnTo>
                        <a:pt x="609" y="713"/>
                      </a:lnTo>
                      <a:lnTo>
                        <a:pt x="589" y="743"/>
                      </a:lnTo>
                      <a:lnTo>
                        <a:pt x="586" y="753"/>
                      </a:lnTo>
                      <a:lnTo>
                        <a:pt x="603" y="736"/>
                      </a:lnTo>
                      <a:lnTo>
                        <a:pt x="613" y="730"/>
                      </a:lnTo>
                      <a:lnTo>
                        <a:pt x="623" y="730"/>
                      </a:lnTo>
                      <a:lnTo>
                        <a:pt x="633" y="740"/>
                      </a:lnTo>
                      <a:lnTo>
                        <a:pt x="643" y="730"/>
                      </a:lnTo>
                      <a:lnTo>
                        <a:pt x="629" y="757"/>
                      </a:lnTo>
                      <a:lnTo>
                        <a:pt x="619" y="753"/>
                      </a:lnTo>
                      <a:lnTo>
                        <a:pt x="613" y="753"/>
                      </a:lnTo>
                      <a:lnTo>
                        <a:pt x="609" y="766"/>
                      </a:lnTo>
                      <a:lnTo>
                        <a:pt x="600" y="779"/>
                      </a:lnTo>
                      <a:lnTo>
                        <a:pt x="589" y="784"/>
                      </a:lnTo>
                      <a:lnTo>
                        <a:pt x="593" y="796"/>
                      </a:lnTo>
                      <a:lnTo>
                        <a:pt x="600" y="796"/>
                      </a:lnTo>
                      <a:lnTo>
                        <a:pt x="603" y="810"/>
                      </a:lnTo>
                      <a:lnTo>
                        <a:pt x="596" y="810"/>
                      </a:lnTo>
                      <a:lnTo>
                        <a:pt x="589" y="805"/>
                      </a:lnTo>
                      <a:lnTo>
                        <a:pt x="583" y="788"/>
                      </a:lnTo>
                      <a:lnTo>
                        <a:pt x="576" y="792"/>
                      </a:lnTo>
                      <a:lnTo>
                        <a:pt x="570" y="818"/>
                      </a:lnTo>
                      <a:lnTo>
                        <a:pt x="570" y="841"/>
                      </a:lnTo>
                      <a:lnTo>
                        <a:pt x="573" y="871"/>
                      </a:lnTo>
                      <a:lnTo>
                        <a:pt x="573" y="893"/>
                      </a:lnTo>
                      <a:lnTo>
                        <a:pt x="573" y="910"/>
                      </a:lnTo>
                      <a:lnTo>
                        <a:pt x="586" y="942"/>
                      </a:lnTo>
                      <a:lnTo>
                        <a:pt x="589" y="951"/>
                      </a:lnTo>
                      <a:lnTo>
                        <a:pt x="676" y="924"/>
                      </a:lnTo>
                      <a:lnTo>
                        <a:pt x="690" y="910"/>
                      </a:lnTo>
                      <a:lnTo>
                        <a:pt x="697" y="880"/>
                      </a:lnTo>
                      <a:lnTo>
                        <a:pt x="694" y="867"/>
                      </a:lnTo>
                      <a:lnTo>
                        <a:pt x="697" y="853"/>
                      </a:lnTo>
                      <a:lnTo>
                        <a:pt x="697" y="867"/>
                      </a:lnTo>
                      <a:lnTo>
                        <a:pt x="720" y="845"/>
                      </a:lnTo>
                      <a:lnTo>
                        <a:pt x="731" y="845"/>
                      </a:lnTo>
                      <a:lnTo>
                        <a:pt x="731" y="867"/>
                      </a:lnTo>
                      <a:lnTo>
                        <a:pt x="720" y="876"/>
                      </a:lnTo>
                      <a:lnTo>
                        <a:pt x="713" y="893"/>
                      </a:lnTo>
                      <a:lnTo>
                        <a:pt x="720" y="893"/>
                      </a:lnTo>
                      <a:lnTo>
                        <a:pt x="710" y="938"/>
                      </a:lnTo>
                      <a:lnTo>
                        <a:pt x="703" y="955"/>
                      </a:lnTo>
                      <a:lnTo>
                        <a:pt x="700" y="945"/>
                      </a:lnTo>
                      <a:lnTo>
                        <a:pt x="686" y="955"/>
                      </a:lnTo>
                      <a:lnTo>
                        <a:pt x="680" y="964"/>
                      </a:lnTo>
                      <a:lnTo>
                        <a:pt x="663" y="964"/>
                      </a:lnTo>
                      <a:lnTo>
                        <a:pt x="663" y="972"/>
                      </a:lnTo>
                      <a:lnTo>
                        <a:pt x="647" y="964"/>
                      </a:lnTo>
                      <a:lnTo>
                        <a:pt x="623" y="964"/>
                      </a:lnTo>
                      <a:lnTo>
                        <a:pt x="600" y="981"/>
                      </a:lnTo>
                      <a:lnTo>
                        <a:pt x="593" y="998"/>
                      </a:lnTo>
                      <a:lnTo>
                        <a:pt x="593" y="1016"/>
                      </a:lnTo>
                      <a:lnTo>
                        <a:pt x="596" y="1043"/>
                      </a:lnTo>
                      <a:lnTo>
                        <a:pt x="523" y="1016"/>
                      </a:lnTo>
                    </a:path>
                  </a:pathLst>
                </a:custGeom>
                <a:solidFill>
                  <a:schemeClr val="bg2"/>
                </a:solidFill>
                <a:ln w="9525" cap="rnd">
                  <a:noFill/>
                  <a:round/>
                  <a:headEnd/>
                  <a:tailEnd/>
                </a:ln>
                <a:effectLst/>
              </p:spPr>
              <p:txBody>
                <a:bodyPr/>
                <a:lstStyle/>
                <a:p>
                  <a:pPr>
                    <a:defRPr/>
                  </a:pPr>
                  <a:endParaRPr lang="en-US"/>
                </a:p>
              </p:txBody>
            </p:sp>
            <p:sp>
              <p:nvSpPr>
                <p:cNvPr id="200712" name="Freeform 8"/>
                <p:cNvSpPr>
                  <a:spLocks/>
                </p:cNvSpPr>
                <p:nvPr/>
              </p:nvSpPr>
              <p:spPr bwMode="ltGray">
                <a:xfrm>
                  <a:off x="4782" y="1824"/>
                  <a:ext cx="684" cy="1697"/>
                </a:xfrm>
                <a:custGeom>
                  <a:avLst/>
                  <a:gdLst/>
                  <a:ahLst/>
                  <a:cxnLst>
                    <a:cxn ang="0">
                      <a:pos x="174" y="1431"/>
                    </a:cxn>
                    <a:cxn ang="0">
                      <a:pos x="147" y="1334"/>
                    </a:cxn>
                    <a:cxn ang="0">
                      <a:pos x="177" y="1330"/>
                    </a:cxn>
                    <a:cxn ang="0">
                      <a:pos x="257" y="1365"/>
                    </a:cxn>
                    <a:cxn ang="0">
                      <a:pos x="301" y="1232"/>
                    </a:cxn>
                    <a:cxn ang="0">
                      <a:pos x="220" y="1127"/>
                    </a:cxn>
                    <a:cxn ang="0">
                      <a:pos x="123" y="1141"/>
                    </a:cxn>
                    <a:cxn ang="0">
                      <a:pos x="157" y="1069"/>
                    </a:cxn>
                    <a:cxn ang="0">
                      <a:pos x="136" y="1030"/>
                    </a:cxn>
                    <a:cxn ang="0">
                      <a:pos x="163" y="1017"/>
                    </a:cxn>
                    <a:cxn ang="0">
                      <a:pos x="177" y="1060"/>
                    </a:cxn>
                    <a:cxn ang="0">
                      <a:pos x="267" y="1145"/>
                    </a:cxn>
                    <a:cxn ang="0">
                      <a:pos x="308" y="1075"/>
                    </a:cxn>
                    <a:cxn ang="0">
                      <a:pos x="130" y="924"/>
                    </a:cxn>
                    <a:cxn ang="0">
                      <a:pos x="143" y="753"/>
                    </a:cxn>
                    <a:cxn ang="0">
                      <a:pos x="140" y="669"/>
                    </a:cxn>
                    <a:cxn ang="0">
                      <a:pos x="116" y="634"/>
                    </a:cxn>
                    <a:cxn ang="0">
                      <a:pos x="67" y="554"/>
                    </a:cxn>
                    <a:cxn ang="0">
                      <a:pos x="140" y="519"/>
                    </a:cxn>
                    <a:cxn ang="0">
                      <a:pos x="116" y="467"/>
                    </a:cxn>
                    <a:cxn ang="0">
                      <a:pos x="23" y="378"/>
                    </a:cxn>
                    <a:cxn ang="0">
                      <a:pos x="254" y="0"/>
                    </a:cxn>
                    <a:cxn ang="0">
                      <a:pos x="301" y="44"/>
                    </a:cxn>
                    <a:cxn ang="0">
                      <a:pos x="355" y="39"/>
                    </a:cxn>
                    <a:cxn ang="0">
                      <a:pos x="395" y="8"/>
                    </a:cxn>
                    <a:cxn ang="0">
                      <a:pos x="441" y="22"/>
                    </a:cxn>
                    <a:cxn ang="0">
                      <a:pos x="508" y="18"/>
                    </a:cxn>
                    <a:cxn ang="0">
                      <a:pos x="515" y="74"/>
                    </a:cxn>
                    <a:cxn ang="0">
                      <a:pos x="535" y="118"/>
                    </a:cxn>
                    <a:cxn ang="0">
                      <a:pos x="479" y="92"/>
                    </a:cxn>
                    <a:cxn ang="0">
                      <a:pos x="538" y="132"/>
                    </a:cxn>
                    <a:cxn ang="0">
                      <a:pos x="589" y="159"/>
                    </a:cxn>
                    <a:cxn ang="0">
                      <a:pos x="605" y="233"/>
                    </a:cxn>
                    <a:cxn ang="0">
                      <a:pos x="669" y="281"/>
                    </a:cxn>
                    <a:cxn ang="0">
                      <a:pos x="633" y="260"/>
                    </a:cxn>
                    <a:cxn ang="0">
                      <a:pos x="572" y="295"/>
                    </a:cxn>
                    <a:cxn ang="0">
                      <a:pos x="528" y="264"/>
                    </a:cxn>
                    <a:cxn ang="0">
                      <a:pos x="528" y="281"/>
                    </a:cxn>
                    <a:cxn ang="0">
                      <a:pos x="552" y="308"/>
                    </a:cxn>
                    <a:cxn ang="0">
                      <a:pos x="569" y="320"/>
                    </a:cxn>
                    <a:cxn ang="0">
                      <a:pos x="629" y="365"/>
                    </a:cxn>
                    <a:cxn ang="0">
                      <a:pos x="672" y="384"/>
                    </a:cxn>
                    <a:cxn ang="0">
                      <a:pos x="234" y="392"/>
                    </a:cxn>
                    <a:cxn ang="0">
                      <a:pos x="275" y="585"/>
                    </a:cxn>
                    <a:cxn ang="0">
                      <a:pos x="301" y="643"/>
                    </a:cxn>
                    <a:cxn ang="0">
                      <a:pos x="231" y="696"/>
                    </a:cxn>
                    <a:cxn ang="0">
                      <a:pos x="220" y="643"/>
                    </a:cxn>
                    <a:cxn ang="0">
                      <a:pos x="231" y="722"/>
                    </a:cxn>
                    <a:cxn ang="0">
                      <a:pos x="208" y="775"/>
                    </a:cxn>
                    <a:cxn ang="0">
                      <a:pos x="214" y="819"/>
                    </a:cxn>
                    <a:cxn ang="0">
                      <a:pos x="197" y="890"/>
                    </a:cxn>
                    <a:cxn ang="0">
                      <a:pos x="275" y="951"/>
                    </a:cxn>
                    <a:cxn ang="0">
                      <a:pos x="445" y="1048"/>
                    </a:cxn>
                    <a:cxn ang="0">
                      <a:pos x="415" y="1197"/>
                    </a:cxn>
                    <a:cxn ang="0">
                      <a:pos x="425" y="1184"/>
                    </a:cxn>
                    <a:cxn ang="0">
                      <a:pos x="451" y="1189"/>
                    </a:cxn>
                    <a:cxn ang="0">
                      <a:pos x="451" y="1096"/>
                    </a:cxn>
                    <a:cxn ang="0">
                      <a:pos x="432" y="1215"/>
                    </a:cxn>
                    <a:cxn ang="0">
                      <a:pos x="401" y="1249"/>
                    </a:cxn>
                    <a:cxn ang="0">
                      <a:pos x="348" y="1317"/>
                    </a:cxn>
                    <a:cxn ang="0">
                      <a:pos x="411" y="1375"/>
                    </a:cxn>
                    <a:cxn ang="0">
                      <a:pos x="241" y="1536"/>
                    </a:cxn>
                    <a:cxn ang="0">
                      <a:pos x="275" y="1696"/>
                    </a:cxn>
                  </a:cxnLst>
                  <a:rect l="0" t="0" r="r" b="b"/>
                  <a:pathLst>
                    <a:path w="684" h="1697">
                      <a:moveTo>
                        <a:pt x="147" y="1660"/>
                      </a:moveTo>
                      <a:lnTo>
                        <a:pt x="123" y="1647"/>
                      </a:lnTo>
                      <a:lnTo>
                        <a:pt x="170" y="1497"/>
                      </a:lnTo>
                      <a:lnTo>
                        <a:pt x="174" y="1431"/>
                      </a:lnTo>
                      <a:lnTo>
                        <a:pt x="177" y="1426"/>
                      </a:lnTo>
                      <a:lnTo>
                        <a:pt x="220" y="1392"/>
                      </a:lnTo>
                      <a:lnTo>
                        <a:pt x="214" y="1375"/>
                      </a:lnTo>
                      <a:lnTo>
                        <a:pt x="147" y="1334"/>
                      </a:lnTo>
                      <a:lnTo>
                        <a:pt x="163" y="1338"/>
                      </a:lnTo>
                      <a:lnTo>
                        <a:pt x="167" y="1326"/>
                      </a:lnTo>
                      <a:lnTo>
                        <a:pt x="167" y="1290"/>
                      </a:lnTo>
                      <a:lnTo>
                        <a:pt x="177" y="1330"/>
                      </a:lnTo>
                      <a:lnTo>
                        <a:pt x="208" y="1360"/>
                      </a:lnTo>
                      <a:lnTo>
                        <a:pt x="220" y="1356"/>
                      </a:lnTo>
                      <a:lnTo>
                        <a:pt x="231" y="1379"/>
                      </a:lnTo>
                      <a:lnTo>
                        <a:pt x="257" y="1365"/>
                      </a:lnTo>
                      <a:lnTo>
                        <a:pt x="275" y="1334"/>
                      </a:lnTo>
                      <a:lnTo>
                        <a:pt x="291" y="1281"/>
                      </a:lnTo>
                      <a:lnTo>
                        <a:pt x="294" y="1272"/>
                      </a:lnTo>
                      <a:lnTo>
                        <a:pt x="301" y="1232"/>
                      </a:lnTo>
                      <a:lnTo>
                        <a:pt x="294" y="1211"/>
                      </a:lnTo>
                      <a:lnTo>
                        <a:pt x="287" y="1202"/>
                      </a:lnTo>
                      <a:lnTo>
                        <a:pt x="291" y="1189"/>
                      </a:lnTo>
                      <a:lnTo>
                        <a:pt x="220" y="1127"/>
                      </a:lnTo>
                      <a:lnTo>
                        <a:pt x="197" y="1127"/>
                      </a:lnTo>
                      <a:lnTo>
                        <a:pt x="200" y="1118"/>
                      </a:lnTo>
                      <a:lnTo>
                        <a:pt x="107" y="1158"/>
                      </a:lnTo>
                      <a:lnTo>
                        <a:pt x="123" y="1141"/>
                      </a:lnTo>
                      <a:lnTo>
                        <a:pt x="197" y="1114"/>
                      </a:lnTo>
                      <a:lnTo>
                        <a:pt x="177" y="1100"/>
                      </a:lnTo>
                      <a:lnTo>
                        <a:pt x="163" y="1092"/>
                      </a:lnTo>
                      <a:lnTo>
                        <a:pt x="157" y="1069"/>
                      </a:lnTo>
                      <a:lnTo>
                        <a:pt x="126" y="1056"/>
                      </a:lnTo>
                      <a:lnTo>
                        <a:pt x="120" y="1034"/>
                      </a:lnTo>
                      <a:lnTo>
                        <a:pt x="133" y="1052"/>
                      </a:lnTo>
                      <a:lnTo>
                        <a:pt x="136" y="1030"/>
                      </a:lnTo>
                      <a:lnTo>
                        <a:pt x="136" y="951"/>
                      </a:lnTo>
                      <a:lnTo>
                        <a:pt x="157" y="968"/>
                      </a:lnTo>
                      <a:lnTo>
                        <a:pt x="167" y="1003"/>
                      </a:lnTo>
                      <a:lnTo>
                        <a:pt x="163" y="1017"/>
                      </a:lnTo>
                      <a:lnTo>
                        <a:pt x="163" y="1030"/>
                      </a:lnTo>
                      <a:lnTo>
                        <a:pt x="183" y="1026"/>
                      </a:lnTo>
                      <a:lnTo>
                        <a:pt x="174" y="1048"/>
                      </a:lnTo>
                      <a:lnTo>
                        <a:pt x="177" y="1060"/>
                      </a:lnTo>
                      <a:lnTo>
                        <a:pt x="203" y="1088"/>
                      </a:lnTo>
                      <a:lnTo>
                        <a:pt x="208" y="1079"/>
                      </a:lnTo>
                      <a:lnTo>
                        <a:pt x="214" y="1100"/>
                      </a:lnTo>
                      <a:lnTo>
                        <a:pt x="267" y="1145"/>
                      </a:lnTo>
                      <a:lnTo>
                        <a:pt x="301" y="1158"/>
                      </a:lnTo>
                      <a:lnTo>
                        <a:pt x="327" y="1118"/>
                      </a:lnTo>
                      <a:lnTo>
                        <a:pt x="327" y="1100"/>
                      </a:lnTo>
                      <a:lnTo>
                        <a:pt x="308" y="1075"/>
                      </a:lnTo>
                      <a:lnTo>
                        <a:pt x="271" y="1043"/>
                      </a:lnTo>
                      <a:lnTo>
                        <a:pt x="214" y="1003"/>
                      </a:lnTo>
                      <a:lnTo>
                        <a:pt x="167" y="955"/>
                      </a:lnTo>
                      <a:lnTo>
                        <a:pt x="130" y="924"/>
                      </a:lnTo>
                      <a:lnTo>
                        <a:pt x="116" y="880"/>
                      </a:lnTo>
                      <a:lnTo>
                        <a:pt x="113" y="827"/>
                      </a:lnTo>
                      <a:lnTo>
                        <a:pt x="126" y="784"/>
                      </a:lnTo>
                      <a:lnTo>
                        <a:pt x="143" y="753"/>
                      </a:lnTo>
                      <a:lnTo>
                        <a:pt x="157" y="735"/>
                      </a:lnTo>
                      <a:lnTo>
                        <a:pt x="177" y="669"/>
                      </a:lnTo>
                      <a:lnTo>
                        <a:pt x="167" y="656"/>
                      </a:lnTo>
                      <a:lnTo>
                        <a:pt x="140" y="669"/>
                      </a:lnTo>
                      <a:lnTo>
                        <a:pt x="113" y="673"/>
                      </a:lnTo>
                      <a:lnTo>
                        <a:pt x="67" y="669"/>
                      </a:lnTo>
                      <a:lnTo>
                        <a:pt x="113" y="647"/>
                      </a:lnTo>
                      <a:lnTo>
                        <a:pt x="116" y="634"/>
                      </a:lnTo>
                      <a:lnTo>
                        <a:pt x="154" y="630"/>
                      </a:lnTo>
                      <a:lnTo>
                        <a:pt x="154" y="616"/>
                      </a:lnTo>
                      <a:lnTo>
                        <a:pt x="97" y="603"/>
                      </a:lnTo>
                      <a:lnTo>
                        <a:pt x="67" y="554"/>
                      </a:lnTo>
                      <a:lnTo>
                        <a:pt x="87" y="506"/>
                      </a:lnTo>
                      <a:lnTo>
                        <a:pt x="150" y="564"/>
                      </a:lnTo>
                      <a:lnTo>
                        <a:pt x="157" y="546"/>
                      </a:lnTo>
                      <a:lnTo>
                        <a:pt x="140" y="519"/>
                      </a:lnTo>
                      <a:lnTo>
                        <a:pt x="147" y="502"/>
                      </a:lnTo>
                      <a:lnTo>
                        <a:pt x="123" y="480"/>
                      </a:lnTo>
                      <a:lnTo>
                        <a:pt x="110" y="497"/>
                      </a:lnTo>
                      <a:lnTo>
                        <a:pt x="116" y="467"/>
                      </a:lnTo>
                      <a:lnTo>
                        <a:pt x="107" y="440"/>
                      </a:lnTo>
                      <a:lnTo>
                        <a:pt x="56" y="422"/>
                      </a:lnTo>
                      <a:lnTo>
                        <a:pt x="20" y="413"/>
                      </a:lnTo>
                      <a:lnTo>
                        <a:pt x="23" y="378"/>
                      </a:lnTo>
                      <a:lnTo>
                        <a:pt x="0" y="225"/>
                      </a:lnTo>
                      <a:lnTo>
                        <a:pt x="250" y="8"/>
                      </a:lnTo>
                      <a:lnTo>
                        <a:pt x="244" y="31"/>
                      </a:lnTo>
                      <a:lnTo>
                        <a:pt x="254" y="0"/>
                      </a:lnTo>
                      <a:lnTo>
                        <a:pt x="257" y="18"/>
                      </a:lnTo>
                      <a:lnTo>
                        <a:pt x="271" y="39"/>
                      </a:lnTo>
                      <a:lnTo>
                        <a:pt x="298" y="26"/>
                      </a:lnTo>
                      <a:lnTo>
                        <a:pt x="301" y="44"/>
                      </a:lnTo>
                      <a:lnTo>
                        <a:pt x="327" y="31"/>
                      </a:lnTo>
                      <a:lnTo>
                        <a:pt x="334" y="44"/>
                      </a:lnTo>
                      <a:lnTo>
                        <a:pt x="348" y="26"/>
                      </a:lnTo>
                      <a:lnTo>
                        <a:pt x="355" y="39"/>
                      </a:lnTo>
                      <a:lnTo>
                        <a:pt x="365" y="18"/>
                      </a:lnTo>
                      <a:lnTo>
                        <a:pt x="378" y="8"/>
                      </a:lnTo>
                      <a:lnTo>
                        <a:pt x="384" y="18"/>
                      </a:lnTo>
                      <a:lnTo>
                        <a:pt x="395" y="8"/>
                      </a:lnTo>
                      <a:lnTo>
                        <a:pt x="405" y="26"/>
                      </a:lnTo>
                      <a:lnTo>
                        <a:pt x="418" y="26"/>
                      </a:lnTo>
                      <a:lnTo>
                        <a:pt x="425" y="8"/>
                      </a:lnTo>
                      <a:lnTo>
                        <a:pt x="441" y="22"/>
                      </a:lnTo>
                      <a:lnTo>
                        <a:pt x="448" y="35"/>
                      </a:lnTo>
                      <a:lnTo>
                        <a:pt x="479" y="26"/>
                      </a:lnTo>
                      <a:lnTo>
                        <a:pt x="495" y="18"/>
                      </a:lnTo>
                      <a:lnTo>
                        <a:pt x="508" y="18"/>
                      </a:lnTo>
                      <a:lnTo>
                        <a:pt x="535" y="31"/>
                      </a:lnTo>
                      <a:lnTo>
                        <a:pt x="525" y="44"/>
                      </a:lnTo>
                      <a:lnTo>
                        <a:pt x="525" y="65"/>
                      </a:lnTo>
                      <a:lnTo>
                        <a:pt x="515" y="74"/>
                      </a:lnTo>
                      <a:lnTo>
                        <a:pt x="522" y="80"/>
                      </a:lnTo>
                      <a:lnTo>
                        <a:pt x="535" y="84"/>
                      </a:lnTo>
                      <a:lnTo>
                        <a:pt x="535" y="97"/>
                      </a:lnTo>
                      <a:lnTo>
                        <a:pt x="535" y="118"/>
                      </a:lnTo>
                      <a:lnTo>
                        <a:pt x="525" y="132"/>
                      </a:lnTo>
                      <a:lnTo>
                        <a:pt x="525" y="110"/>
                      </a:lnTo>
                      <a:lnTo>
                        <a:pt x="512" y="92"/>
                      </a:lnTo>
                      <a:lnTo>
                        <a:pt x="479" y="92"/>
                      </a:lnTo>
                      <a:lnTo>
                        <a:pt x="481" y="114"/>
                      </a:lnTo>
                      <a:lnTo>
                        <a:pt x="498" y="114"/>
                      </a:lnTo>
                      <a:lnTo>
                        <a:pt x="512" y="118"/>
                      </a:lnTo>
                      <a:lnTo>
                        <a:pt x="538" y="132"/>
                      </a:lnTo>
                      <a:lnTo>
                        <a:pt x="552" y="132"/>
                      </a:lnTo>
                      <a:lnTo>
                        <a:pt x="572" y="118"/>
                      </a:lnTo>
                      <a:lnTo>
                        <a:pt x="569" y="140"/>
                      </a:lnTo>
                      <a:lnTo>
                        <a:pt x="589" y="159"/>
                      </a:lnTo>
                      <a:lnTo>
                        <a:pt x="569" y="176"/>
                      </a:lnTo>
                      <a:lnTo>
                        <a:pt x="575" y="193"/>
                      </a:lnTo>
                      <a:lnTo>
                        <a:pt x="585" y="211"/>
                      </a:lnTo>
                      <a:lnTo>
                        <a:pt x="605" y="233"/>
                      </a:lnTo>
                      <a:lnTo>
                        <a:pt x="629" y="242"/>
                      </a:lnTo>
                      <a:lnTo>
                        <a:pt x="633" y="247"/>
                      </a:lnTo>
                      <a:lnTo>
                        <a:pt x="656" y="260"/>
                      </a:lnTo>
                      <a:lnTo>
                        <a:pt x="669" y="281"/>
                      </a:lnTo>
                      <a:lnTo>
                        <a:pt x="676" y="291"/>
                      </a:lnTo>
                      <a:lnTo>
                        <a:pt x="666" y="295"/>
                      </a:lnTo>
                      <a:lnTo>
                        <a:pt x="656" y="277"/>
                      </a:lnTo>
                      <a:lnTo>
                        <a:pt x="633" y="260"/>
                      </a:lnTo>
                      <a:lnTo>
                        <a:pt x="623" y="277"/>
                      </a:lnTo>
                      <a:lnTo>
                        <a:pt x="599" y="286"/>
                      </a:lnTo>
                      <a:lnTo>
                        <a:pt x="599" y="273"/>
                      </a:lnTo>
                      <a:lnTo>
                        <a:pt x="572" y="295"/>
                      </a:lnTo>
                      <a:lnTo>
                        <a:pt x="579" y="281"/>
                      </a:lnTo>
                      <a:lnTo>
                        <a:pt x="572" y="269"/>
                      </a:lnTo>
                      <a:lnTo>
                        <a:pt x="548" y="269"/>
                      </a:lnTo>
                      <a:lnTo>
                        <a:pt x="528" y="264"/>
                      </a:lnTo>
                      <a:lnTo>
                        <a:pt x="505" y="250"/>
                      </a:lnTo>
                      <a:lnTo>
                        <a:pt x="505" y="269"/>
                      </a:lnTo>
                      <a:lnTo>
                        <a:pt x="508" y="277"/>
                      </a:lnTo>
                      <a:lnTo>
                        <a:pt x="528" y="281"/>
                      </a:lnTo>
                      <a:lnTo>
                        <a:pt x="546" y="286"/>
                      </a:lnTo>
                      <a:lnTo>
                        <a:pt x="566" y="295"/>
                      </a:lnTo>
                      <a:lnTo>
                        <a:pt x="572" y="308"/>
                      </a:lnTo>
                      <a:lnTo>
                        <a:pt x="552" y="308"/>
                      </a:lnTo>
                      <a:lnTo>
                        <a:pt x="532" y="303"/>
                      </a:lnTo>
                      <a:lnTo>
                        <a:pt x="532" y="320"/>
                      </a:lnTo>
                      <a:lnTo>
                        <a:pt x="546" y="326"/>
                      </a:lnTo>
                      <a:lnTo>
                        <a:pt x="569" y="320"/>
                      </a:lnTo>
                      <a:lnTo>
                        <a:pt x="585" y="316"/>
                      </a:lnTo>
                      <a:lnTo>
                        <a:pt x="595" y="303"/>
                      </a:lnTo>
                      <a:lnTo>
                        <a:pt x="609" y="356"/>
                      </a:lnTo>
                      <a:lnTo>
                        <a:pt x="629" y="365"/>
                      </a:lnTo>
                      <a:lnTo>
                        <a:pt x="642" y="378"/>
                      </a:lnTo>
                      <a:lnTo>
                        <a:pt x="652" y="374"/>
                      </a:lnTo>
                      <a:lnTo>
                        <a:pt x="659" y="365"/>
                      </a:lnTo>
                      <a:lnTo>
                        <a:pt x="672" y="384"/>
                      </a:lnTo>
                      <a:lnTo>
                        <a:pt x="683" y="388"/>
                      </a:lnTo>
                      <a:lnTo>
                        <a:pt x="569" y="401"/>
                      </a:lnTo>
                      <a:lnTo>
                        <a:pt x="407" y="374"/>
                      </a:lnTo>
                      <a:lnTo>
                        <a:pt x="234" y="392"/>
                      </a:lnTo>
                      <a:lnTo>
                        <a:pt x="214" y="497"/>
                      </a:lnTo>
                      <a:lnTo>
                        <a:pt x="254" y="595"/>
                      </a:lnTo>
                      <a:lnTo>
                        <a:pt x="260" y="572"/>
                      </a:lnTo>
                      <a:lnTo>
                        <a:pt x="275" y="585"/>
                      </a:lnTo>
                      <a:lnTo>
                        <a:pt x="264" y="624"/>
                      </a:lnTo>
                      <a:lnTo>
                        <a:pt x="277" y="643"/>
                      </a:lnTo>
                      <a:lnTo>
                        <a:pt x="291" y="603"/>
                      </a:lnTo>
                      <a:lnTo>
                        <a:pt x="301" y="643"/>
                      </a:lnTo>
                      <a:lnTo>
                        <a:pt x="294" y="692"/>
                      </a:lnTo>
                      <a:lnTo>
                        <a:pt x="281" y="713"/>
                      </a:lnTo>
                      <a:lnTo>
                        <a:pt x="257" y="718"/>
                      </a:lnTo>
                      <a:lnTo>
                        <a:pt x="231" y="696"/>
                      </a:lnTo>
                      <a:lnTo>
                        <a:pt x="241" y="678"/>
                      </a:lnTo>
                      <a:lnTo>
                        <a:pt x="247" y="678"/>
                      </a:lnTo>
                      <a:lnTo>
                        <a:pt x="254" y="647"/>
                      </a:lnTo>
                      <a:lnTo>
                        <a:pt x="220" y="643"/>
                      </a:lnTo>
                      <a:lnTo>
                        <a:pt x="214" y="673"/>
                      </a:lnTo>
                      <a:lnTo>
                        <a:pt x="220" y="696"/>
                      </a:lnTo>
                      <a:lnTo>
                        <a:pt x="234" y="705"/>
                      </a:lnTo>
                      <a:lnTo>
                        <a:pt x="231" y="722"/>
                      </a:lnTo>
                      <a:lnTo>
                        <a:pt x="227" y="735"/>
                      </a:lnTo>
                      <a:lnTo>
                        <a:pt x="224" y="744"/>
                      </a:lnTo>
                      <a:lnTo>
                        <a:pt x="214" y="735"/>
                      </a:lnTo>
                      <a:lnTo>
                        <a:pt x="208" y="775"/>
                      </a:lnTo>
                      <a:lnTo>
                        <a:pt x="203" y="788"/>
                      </a:lnTo>
                      <a:lnTo>
                        <a:pt x="200" y="797"/>
                      </a:lnTo>
                      <a:lnTo>
                        <a:pt x="203" y="814"/>
                      </a:lnTo>
                      <a:lnTo>
                        <a:pt x="214" y="819"/>
                      </a:lnTo>
                      <a:lnTo>
                        <a:pt x="208" y="837"/>
                      </a:lnTo>
                      <a:lnTo>
                        <a:pt x="193" y="845"/>
                      </a:lnTo>
                      <a:lnTo>
                        <a:pt x="190" y="862"/>
                      </a:lnTo>
                      <a:lnTo>
                        <a:pt x="197" y="890"/>
                      </a:lnTo>
                      <a:lnTo>
                        <a:pt x="208" y="907"/>
                      </a:lnTo>
                      <a:lnTo>
                        <a:pt x="220" y="920"/>
                      </a:lnTo>
                      <a:lnTo>
                        <a:pt x="234" y="916"/>
                      </a:lnTo>
                      <a:lnTo>
                        <a:pt x="275" y="951"/>
                      </a:lnTo>
                      <a:lnTo>
                        <a:pt x="287" y="968"/>
                      </a:lnTo>
                      <a:lnTo>
                        <a:pt x="361" y="1022"/>
                      </a:lnTo>
                      <a:lnTo>
                        <a:pt x="407" y="1013"/>
                      </a:lnTo>
                      <a:lnTo>
                        <a:pt x="445" y="1048"/>
                      </a:lnTo>
                      <a:lnTo>
                        <a:pt x="401" y="1114"/>
                      </a:lnTo>
                      <a:lnTo>
                        <a:pt x="367" y="1202"/>
                      </a:lnTo>
                      <a:lnTo>
                        <a:pt x="395" y="1202"/>
                      </a:lnTo>
                      <a:lnTo>
                        <a:pt x="415" y="1197"/>
                      </a:lnTo>
                      <a:lnTo>
                        <a:pt x="418" y="1118"/>
                      </a:lnTo>
                      <a:lnTo>
                        <a:pt x="418" y="1154"/>
                      </a:lnTo>
                      <a:lnTo>
                        <a:pt x="422" y="1166"/>
                      </a:lnTo>
                      <a:lnTo>
                        <a:pt x="425" y="1184"/>
                      </a:lnTo>
                      <a:lnTo>
                        <a:pt x="418" y="1197"/>
                      </a:lnTo>
                      <a:lnTo>
                        <a:pt x="422" y="1211"/>
                      </a:lnTo>
                      <a:lnTo>
                        <a:pt x="435" y="1189"/>
                      </a:lnTo>
                      <a:lnTo>
                        <a:pt x="451" y="1189"/>
                      </a:lnTo>
                      <a:lnTo>
                        <a:pt x="441" y="1069"/>
                      </a:lnTo>
                      <a:lnTo>
                        <a:pt x="451" y="1048"/>
                      </a:lnTo>
                      <a:lnTo>
                        <a:pt x="441" y="1088"/>
                      </a:lnTo>
                      <a:lnTo>
                        <a:pt x="451" y="1096"/>
                      </a:lnTo>
                      <a:lnTo>
                        <a:pt x="441" y="1131"/>
                      </a:lnTo>
                      <a:lnTo>
                        <a:pt x="448" y="1166"/>
                      </a:lnTo>
                      <a:lnTo>
                        <a:pt x="462" y="1197"/>
                      </a:lnTo>
                      <a:lnTo>
                        <a:pt x="432" y="1215"/>
                      </a:lnTo>
                      <a:lnTo>
                        <a:pt x="407" y="1228"/>
                      </a:lnTo>
                      <a:lnTo>
                        <a:pt x="438" y="1255"/>
                      </a:lnTo>
                      <a:lnTo>
                        <a:pt x="418" y="1259"/>
                      </a:lnTo>
                      <a:lnTo>
                        <a:pt x="401" y="1249"/>
                      </a:lnTo>
                      <a:lnTo>
                        <a:pt x="365" y="1242"/>
                      </a:lnTo>
                      <a:lnTo>
                        <a:pt x="361" y="1281"/>
                      </a:lnTo>
                      <a:lnTo>
                        <a:pt x="365" y="1290"/>
                      </a:lnTo>
                      <a:lnTo>
                        <a:pt x="348" y="1317"/>
                      </a:lnTo>
                      <a:lnTo>
                        <a:pt x="334" y="1343"/>
                      </a:lnTo>
                      <a:lnTo>
                        <a:pt x="334" y="1375"/>
                      </a:lnTo>
                      <a:lnTo>
                        <a:pt x="415" y="1360"/>
                      </a:lnTo>
                      <a:lnTo>
                        <a:pt x="411" y="1375"/>
                      </a:lnTo>
                      <a:lnTo>
                        <a:pt x="398" y="1387"/>
                      </a:lnTo>
                      <a:lnTo>
                        <a:pt x="327" y="1396"/>
                      </a:lnTo>
                      <a:lnTo>
                        <a:pt x="281" y="1470"/>
                      </a:lnTo>
                      <a:lnTo>
                        <a:pt x="241" y="1536"/>
                      </a:lnTo>
                      <a:lnTo>
                        <a:pt x="231" y="1549"/>
                      </a:lnTo>
                      <a:lnTo>
                        <a:pt x="231" y="1598"/>
                      </a:lnTo>
                      <a:lnTo>
                        <a:pt x="250" y="1594"/>
                      </a:lnTo>
                      <a:lnTo>
                        <a:pt x="275" y="1696"/>
                      </a:lnTo>
                      <a:lnTo>
                        <a:pt x="147" y="1660"/>
                      </a:lnTo>
                    </a:path>
                  </a:pathLst>
                </a:custGeom>
                <a:solidFill>
                  <a:schemeClr val="bg2"/>
                </a:solidFill>
                <a:ln w="9525" cap="rnd">
                  <a:noFill/>
                  <a:round/>
                  <a:headEnd/>
                  <a:tailEnd/>
                </a:ln>
                <a:effectLst/>
              </p:spPr>
              <p:txBody>
                <a:bodyPr/>
                <a:lstStyle/>
                <a:p>
                  <a:pPr>
                    <a:defRPr/>
                  </a:pPr>
                  <a:endParaRPr lang="en-US"/>
                </a:p>
              </p:txBody>
            </p:sp>
            <p:sp>
              <p:nvSpPr>
                <p:cNvPr id="200713" name="Freeform 9"/>
                <p:cNvSpPr>
                  <a:spLocks/>
                </p:cNvSpPr>
                <p:nvPr/>
              </p:nvSpPr>
              <p:spPr bwMode="ltGray">
                <a:xfrm>
                  <a:off x="4960" y="2120"/>
                  <a:ext cx="811" cy="760"/>
                </a:xfrm>
                <a:custGeom>
                  <a:avLst/>
                  <a:gdLst/>
                  <a:ahLst/>
                  <a:cxnLst>
                    <a:cxn ang="0">
                      <a:pos x="315" y="627"/>
                    </a:cxn>
                    <a:cxn ang="0">
                      <a:pos x="284" y="553"/>
                    </a:cxn>
                    <a:cxn ang="0">
                      <a:pos x="194" y="438"/>
                    </a:cxn>
                    <a:cxn ang="0">
                      <a:pos x="200" y="500"/>
                    </a:cxn>
                    <a:cxn ang="0">
                      <a:pos x="221" y="583"/>
                    </a:cxn>
                    <a:cxn ang="0">
                      <a:pos x="187" y="540"/>
                    </a:cxn>
                    <a:cxn ang="0">
                      <a:pos x="147" y="540"/>
                    </a:cxn>
                    <a:cxn ang="0">
                      <a:pos x="147" y="504"/>
                    </a:cxn>
                    <a:cxn ang="0">
                      <a:pos x="137" y="474"/>
                    </a:cxn>
                    <a:cxn ang="0">
                      <a:pos x="73" y="522"/>
                    </a:cxn>
                    <a:cxn ang="0">
                      <a:pos x="46" y="457"/>
                    </a:cxn>
                    <a:cxn ang="0">
                      <a:pos x="107" y="457"/>
                    </a:cxn>
                    <a:cxn ang="0">
                      <a:pos x="137" y="434"/>
                    </a:cxn>
                    <a:cxn ang="0">
                      <a:pos x="167" y="403"/>
                    </a:cxn>
                    <a:cxn ang="0">
                      <a:pos x="151" y="347"/>
                    </a:cxn>
                    <a:cxn ang="0">
                      <a:pos x="137" y="311"/>
                    </a:cxn>
                    <a:cxn ang="0">
                      <a:pos x="80" y="268"/>
                    </a:cxn>
                    <a:cxn ang="0">
                      <a:pos x="208" y="8"/>
                    </a:cxn>
                    <a:cxn ang="0">
                      <a:pos x="570" y="106"/>
                    </a:cxn>
                    <a:cxn ang="0">
                      <a:pos x="596" y="114"/>
                    </a:cxn>
                    <a:cxn ang="0">
                      <a:pos x="661" y="110"/>
                    </a:cxn>
                    <a:cxn ang="0">
                      <a:pos x="667" y="149"/>
                    </a:cxn>
                    <a:cxn ang="0">
                      <a:pos x="725" y="184"/>
                    </a:cxn>
                    <a:cxn ang="0">
                      <a:pos x="751" y="207"/>
                    </a:cxn>
                    <a:cxn ang="0">
                      <a:pos x="704" y="193"/>
                    </a:cxn>
                    <a:cxn ang="0">
                      <a:pos x="681" y="228"/>
                    </a:cxn>
                    <a:cxn ang="0">
                      <a:pos x="627" y="193"/>
                    </a:cxn>
                    <a:cxn ang="0">
                      <a:pos x="704" y="254"/>
                    </a:cxn>
                    <a:cxn ang="0">
                      <a:pos x="810" y="311"/>
                    </a:cxn>
                    <a:cxn ang="0">
                      <a:pos x="741" y="307"/>
                    </a:cxn>
                    <a:cxn ang="0">
                      <a:pos x="810" y="339"/>
                    </a:cxn>
                    <a:cxn ang="0">
                      <a:pos x="810" y="432"/>
                    </a:cxn>
                    <a:cxn ang="0">
                      <a:pos x="768" y="491"/>
                    </a:cxn>
                    <a:cxn ang="0">
                      <a:pos x="795" y="553"/>
                    </a:cxn>
                    <a:cxn ang="0">
                      <a:pos x="748" y="517"/>
                    </a:cxn>
                    <a:cxn ang="0">
                      <a:pos x="727" y="451"/>
                    </a:cxn>
                    <a:cxn ang="0">
                      <a:pos x="653" y="469"/>
                    </a:cxn>
                    <a:cxn ang="0">
                      <a:pos x="630" y="553"/>
                    </a:cxn>
                    <a:cxn ang="0">
                      <a:pos x="596" y="478"/>
                    </a:cxn>
                    <a:cxn ang="0">
                      <a:pos x="563" y="536"/>
                    </a:cxn>
                    <a:cxn ang="0">
                      <a:pos x="556" y="530"/>
                    </a:cxn>
                    <a:cxn ang="0">
                      <a:pos x="520" y="575"/>
                    </a:cxn>
                    <a:cxn ang="0">
                      <a:pos x="429" y="522"/>
                    </a:cxn>
                    <a:cxn ang="0">
                      <a:pos x="422" y="557"/>
                    </a:cxn>
                    <a:cxn ang="0">
                      <a:pos x="493" y="605"/>
                    </a:cxn>
                    <a:cxn ang="0">
                      <a:pos x="439" y="622"/>
                    </a:cxn>
                    <a:cxn ang="0">
                      <a:pos x="586" y="650"/>
                    </a:cxn>
                    <a:cxn ang="0">
                      <a:pos x="496" y="650"/>
                    </a:cxn>
                    <a:cxn ang="0">
                      <a:pos x="496" y="676"/>
                    </a:cxn>
                    <a:cxn ang="0">
                      <a:pos x="529" y="680"/>
                    </a:cxn>
                    <a:cxn ang="0">
                      <a:pos x="452" y="680"/>
                    </a:cxn>
                    <a:cxn ang="0">
                      <a:pos x="422" y="715"/>
                    </a:cxn>
                    <a:cxn ang="0">
                      <a:pos x="278" y="711"/>
                    </a:cxn>
                    <a:cxn ang="0">
                      <a:pos x="416" y="728"/>
                    </a:cxn>
                    <a:cxn ang="0">
                      <a:pos x="255" y="742"/>
                    </a:cxn>
                  </a:cxnLst>
                  <a:rect l="0" t="0" r="r" b="b"/>
                  <a:pathLst>
                    <a:path w="811" h="760">
                      <a:moveTo>
                        <a:pt x="227" y="702"/>
                      </a:moveTo>
                      <a:lnTo>
                        <a:pt x="255" y="680"/>
                      </a:lnTo>
                      <a:lnTo>
                        <a:pt x="291" y="627"/>
                      </a:lnTo>
                      <a:lnTo>
                        <a:pt x="315" y="627"/>
                      </a:lnTo>
                      <a:lnTo>
                        <a:pt x="321" y="605"/>
                      </a:lnTo>
                      <a:lnTo>
                        <a:pt x="301" y="593"/>
                      </a:lnTo>
                      <a:lnTo>
                        <a:pt x="301" y="561"/>
                      </a:lnTo>
                      <a:lnTo>
                        <a:pt x="284" y="553"/>
                      </a:lnTo>
                      <a:lnTo>
                        <a:pt x="234" y="491"/>
                      </a:lnTo>
                      <a:lnTo>
                        <a:pt x="241" y="478"/>
                      </a:lnTo>
                      <a:lnTo>
                        <a:pt x="208" y="434"/>
                      </a:lnTo>
                      <a:lnTo>
                        <a:pt x="194" y="438"/>
                      </a:lnTo>
                      <a:lnTo>
                        <a:pt x="187" y="461"/>
                      </a:lnTo>
                      <a:lnTo>
                        <a:pt x="194" y="474"/>
                      </a:lnTo>
                      <a:lnTo>
                        <a:pt x="200" y="478"/>
                      </a:lnTo>
                      <a:lnTo>
                        <a:pt x="200" y="500"/>
                      </a:lnTo>
                      <a:lnTo>
                        <a:pt x="194" y="496"/>
                      </a:lnTo>
                      <a:lnTo>
                        <a:pt x="210" y="540"/>
                      </a:lnTo>
                      <a:lnTo>
                        <a:pt x="227" y="561"/>
                      </a:lnTo>
                      <a:lnTo>
                        <a:pt x="221" y="583"/>
                      </a:lnTo>
                      <a:lnTo>
                        <a:pt x="214" y="553"/>
                      </a:lnTo>
                      <a:lnTo>
                        <a:pt x="200" y="566"/>
                      </a:lnTo>
                      <a:lnTo>
                        <a:pt x="198" y="544"/>
                      </a:lnTo>
                      <a:lnTo>
                        <a:pt x="187" y="540"/>
                      </a:lnTo>
                      <a:lnTo>
                        <a:pt x="181" y="553"/>
                      </a:lnTo>
                      <a:lnTo>
                        <a:pt x="174" y="540"/>
                      </a:lnTo>
                      <a:lnTo>
                        <a:pt x="174" y="526"/>
                      </a:lnTo>
                      <a:lnTo>
                        <a:pt x="147" y="540"/>
                      </a:lnTo>
                      <a:lnTo>
                        <a:pt x="137" y="530"/>
                      </a:lnTo>
                      <a:lnTo>
                        <a:pt x="164" y="517"/>
                      </a:lnTo>
                      <a:lnTo>
                        <a:pt x="167" y="504"/>
                      </a:lnTo>
                      <a:lnTo>
                        <a:pt x="147" y="504"/>
                      </a:lnTo>
                      <a:lnTo>
                        <a:pt x="141" y="522"/>
                      </a:lnTo>
                      <a:lnTo>
                        <a:pt x="118" y="504"/>
                      </a:lnTo>
                      <a:lnTo>
                        <a:pt x="143" y="487"/>
                      </a:lnTo>
                      <a:lnTo>
                        <a:pt x="137" y="474"/>
                      </a:lnTo>
                      <a:lnTo>
                        <a:pt x="118" y="482"/>
                      </a:lnTo>
                      <a:lnTo>
                        <a:pt x="107" y="496"/>
                      </a:lnTo>
                      <a:lnTo>
                        <a:pt x="107" y="504"/>
                      </a:lnTo>
                      <a:lnTo>
                        <a:pt x="73" y="522"/>
                      </a:lnTo>
                      <a:lnTo>
                        <a:pt x="73" y="500"/>
                      </a:lnTo>
                      <a:lnTo>
                        <a:pt x="46" y="513"/>
                      </a:lnTo>
                      <a:lnTo>
                        <a:pt x="50" y="482"/>
                      </a:lnTo>
                      <a:lnTo>
                        <a:pt x="46" y="457"/>
                      </a:lnTo>
                      <a:lnTo>
                        <a:pt x="59" y="461"/>
                      </a:lnTo>
                      <a:lnTo>
                        <a:pt x="63" y="474"/>
                      </a:lnTo>
                      <a:lnTo>
                        <a:pt x="80" y="465"/>
                      </a:lnTo>
                      <a:lnTo>
                        <a:pt x="107" y="457"/>
                      </a:lnTo>
                      <a:lnTo>
                        <a:pt x="118" y="461"/>
                      </a:lnTo>
                      <a:lnTo>
                        <a:pt x="120" y="430"/>
                      </a:lnTo>
                      <a:lnTo>
                        <a:pt x="130" y="451"/>
                      </a:lnTo>
                      <a:lnTo>
                        <a:pt x="137" y="434"/>
                      </a:lnTo>
                      <a:lnTo>
                        <a:pt x="147" y="421"/>
                      </a:lnTo>
                      <a:lnTo>
                        <a:pt x="164" y="430"/>
                      </a:lnTo>
                      <a:lnTo>
                        <a:pt x="170" y="413"/>
                      </a:lnTo>
                      <a:lnTo>
                        <a:pt x="167" y="403"/>
                      </a:lnTo>
                      <a:lnTo>
                        <a:pt x="137" y="399"/>
                      </a:lnTo>
                      <a:lnTo>
                        <a:pt x="103" y="390"/>
                      </a:lnTo>
                      <a:lnTo>
                        <a:pt x="130" y="355"/>
                      </a:lnTo>
                      <a:lnTo>
                        <a:pt x="151" y="347"/>
                      </a:lnTo>
                      <a:lnTo>
                        <a:pt x="151" y="328"/>
                      </a:lnTo>
                      <a:lnTo>
                        <a:pt x="153" y="338"/>
                      </a:lnTo>
                      <a:lnTo>
                        <a:pt x="130" y="324"/>
                      </a:lnTo>
                      <a:lnTo>
                        <a:pt x="137" y="311"/>
                      </a:lnTo>
                      <a:lnTo>
                        <a:pt x="164" y="303"/>
                      </a:lnTo>
                      <a:lnTo>
                        <a:pt x="164" y="289"/>
                      </a:lnTo>
                      <a:lnTo>
                        <a:pt x="124" y="289"/>
                      </a:lnTo>
                      <a:lnTo>
                        <a:pt x="80" y="268"/>
                      </a:lnTo>
                      <a:lnTo>
                        <a:pt x="20" y="228"/>
                      </a:lnTo>
                      <a:lnTo>
                        <a:pt x="0" y="110"/>
                      </a:lnTo>
                      <a:lnTo>
                        <a:pt x="80" y="0"/>
                      </a:lnTo>
                      <a:lnTo>
                        <a:pt x="208" y="8"/>
                      </a:lnTo>
                      <a:lnTo>
                        <a:pt x="419" y="106"/>
                      </a:lnTo>
                      <a:lnTo>
                        <a:pt x="442" y="74"/>
                      </a:lnTo>
                      <a:lnTo>
                        <a:pt x="523" y="110"/>
                      </a:lnTo>
                      <a:lnTo>
                        <a:pt x="570" y="106"/>
                      </a:lnTo>
                      <a:lnTo>
                        <a:pt x="566" y="70"/>
                      </a:lnTo>
                      <a:lnTo>
                        <a:pt x="586" y="93"/>
                      </a:lnTo>
                      <a:lnTo>
                        <a:pt x="617" y="93"/>
                      </a:lnTo>
                      <a:lnTo>
                        <a:pt x="596" y="114"/>
                      </a:lnTo>
                      <a:lnTo>
                        <a:pt x="603" y="127"/>
                      </a:lnTo>
                      <a:lnTo>
                        <a:pt x="610" y="114"/>
                      </a:lnTo>
                      <a:lnTo>
                        <a:pt x="623" y="118"/>
                      </a:lnTo>
                      <a:lnTo>
                        <a:pt x="661" y="110"/>
                      </a:lnTo>
                      <a:lnTo>
                        <a:pt x="677" y="136"/>
                      </a:lnTo>
                      <a:lnTo>
                        <a:pt x="658" y="136"/>
                      </a:lnTo>
                      <a:lnTo>
                        <a:pt x="643" y="149"/>
                      </a:lnTo>
                      <a:lnTo>
                        <a:pt x="667" y="149"/>
                      </a:lnTo>
                      <a:lnTo>
                        <a:pt x="684" y="149"/>
                      </a:lnTo>
                      <a:lnTo>
                        <a:pt x="694" y="136"/>
                      </a:lnTo>
                      <a:lnTo>
                        <a:pt x="715" y="162"/>
                      </a:lnTo>
                      <a:lnTo>
                        <a:pt x="725" y="184"/>
                      </a:lnTo>
                      <a:lnTo>
                        <a:pt x="744" y="149"/>
                      </a:lnTo>
                      <a:lnTo>
                        <a:pt x="744" y="171"/>
                      </a:lnTo>
                      <a:lnTo>
                        <a:pt x="778" y="180"/>
                      </a:lnTo>
                      <a:lnTo>
                        <a:pt x="751" y="207"/>
                      </a:lnTo>
                      <a:lnTo>
                        <a:pt x="731" y="210"/>
                      </a:lnTo>
                      <a:lnTo>
                        <a:pt x="717" y="233"/>
                      </a:lnTo>
                      <a:lnTo>
                        <a:pt x="687" y="228"/>
                      </a:lnTo>
                      <a:lnTo>
                        <a:pt x="704" y="193"/>
                      </a:lnTo>
                      <a:lnTo>
                        <a:pt x="691" y="171"/>
                      </a:lnTo>
                      <a:lnTo>
                        <a:pt x="681" y="188"/>
                      </a:lnTo>
                      <a:lnTo>
                        <a:pt x="691" y="210"/>
                      </a:lnTo>
                      <a:lnTo>
                        <a:pt x="681" y="228"/>
                      </a:lnTo>
                      <a:lnTo>
                        <a:pt x="677" y="210"/>
                      </a:lnTo>
                      <a:lnTo>
                        <a:pt x="661" y="197"/>
                      </a:lnTo>
                      <a:lnTo>
                        <a:pt x="637" y="184"/>
                      </a:lnTo>
                      <a:lnTo>
                        <a:pt x="627" y="193"/>
                      </a:lnTo>
                      <a:lnTo>
                        <a:pt x="643" y="207"/>
                      </a:lnTo>
                      <a:lnTo>
                        <a:pt x="664" y="220"/>
                      </a:lnTo>
                      <a:lnTo>
                        <a:pt x="674" y="245"/>
                      </a:lnTo>
                      <a:lnTo>
                        <a:pt x="704" y="254"/>
                      </a:lnTo>
                      <a:lnTo>
                        <a:pt x="744" y="233"/>
                      </a:lnTo>
                      <a:lnTo>
                        <a:pt x="751" y="254"/>
                      </a:lnTo>
                      <a:lnTo>
                        <a:pt x="810" y="261"/>
                      </a:lnTo>
                      <a:lnTo>
                        <a:pt x="810" y="311"/>
                      </a:lnTo>
                      <a:lnTo>
                        <a:pt x="758" y="298"/>
                      </a:lnTo>
                      <a:lnTo>
                        <a:pt x="734" y="285"/>
                      </a:lnTo>
                      <a:lnTo>
                        <a:pt x="727" y="311"/>
                      </a:lnTo>
                      <a:lnTo>
                        <a:pt x="741" y="307"/>
                      </a:lnTo>
                      <a:lnTo>
                        <a:pt x="748" y="315"/>
                      </a:lnTo>
                      <a:lnTo>
                        <a:pt x="744" y="334"/>
                      </a:lnTo>
                      <a:lnTo>
                        <a:pt x="788" y="338"/>
                      </a:lnTo>
                      <a:lnTo>
                        <a:pt x="810" y="339"/>
                      </a:lnTo>
                      <a:lnTo>
                        <a:pt x="810" y="411"/>
                      </a:lnTo>
                      <a:lnTo>
                        <a:pt x="792" y="409"/>
                      </a:lnTo>
                      <a:lnTo>
                        <a:pt x="788" y="416"/>
                      </a:lnTo>
                      <a:lnTo>
                        <a:pt x="810" y="432"/>
                      </a:lnTo>
                      <a:lnTo>
                        <a:pt x="810" y="502"/>
                      </a:lnTo>
                      <a:lnTo>
                        <a:pt x="782" y="504"/>
                      </a:lnTo>
                      <a:lnTo>
                        <a:pt x="774" y="478"/>
                      </a:lnTo>
                      <a:lnTo>
                        <a:pt x="768" y="491"/>
                      </a:lnTo>
                      <a:lnTo>
                        <a:pt x="782" y="508"/>
                      </a:lnTo>
                      <a:lnTo>
                        <a:pt x="808" y="526"/>
                      </a:lnTo>
                      <a:lnTo>
                        <a:pt x="798" y="536"/>
                      </a:lnTo>
                      <a:lnTo>
                        <a:pt x="795" y="553"/>
                      </a:lnTo>
                      <a:lnTo>
                        <a:pt x="792" y="561"/>
                      </a:lnTo>
                      <a:lnTo>
                        <a:pt x="751" y="540"/>
                      </a:lnTo>
                      <a:lnTo>
                        <a:pt x="715" y="500"/>
                      </a:lnTo>
                      <a:lnTo>
                        <a:pt x="748" y="517"/>
                      </a:lnTo>
                      <a:lnTo>
                        <a:pt x="764" y="491"/>
                      </a:lnTo>
                      <a:lnTo>
                        <a:pt x="725" y="482"/>
                      </a:lnTo>
                      <a:lnTo>
                        <a:pt x="751" y="474"/>
                      </a:lnTo>
                      <a:lnTo>
                        <a:pt x="727" y="451"/>
                      </a:lnTo>
                      <a:lnTo>
                        <a:pt x="700" y="500"/>
                      </a:lnTo>
                      <a:lnTo>
                        <a:pt x="694" y="474"/>
                      </a:lnTo>
                      <a:lnTo>
                        <a:pt x="681" y="496"/>
                      </a:lnTo>
                      <a:lnTo>
                        <a:pt x="653" y="469"/>
                      </a:lnTo>
                      <a:lnTo>
                        <a:pt x="667" y="517"/>
                      </a:lnTo>
                      <a:lnTo>
                        <a:pt x="664" y="540"/>
                      </a:lnTo>
                      <a:lnTo>
                        <a:pt x="710" y="549"/>
                      </a:lnTo>
                      <a:lnTo>
                        <a:pt x="630" y="553"/>
                      </a:lnTo>
                      <a:lnTo>
                        <a:pt x="667" y="549"/>
                      </a:lnTo>
                      <a:lnTo>
                        <a:pt x="651" y="504"/>
                      </a:lnTo>
                      <a:lnTo>
                        <a:pt x="610" y="496"/>
                      </a:lnTo>
                      <a:lnTo>
                        <a:pt x="596" y="478"/>
                      </a:lnTo>
                      <a:lnTo>
                        <a:pt x="586" y="517"/>
                      </a:lnTo>
                      <a:lnTo>
                        <a:pt x="623" y="526"/>
                      </a:lnTo>
                      <a:lnTo>
                        <a:pt x="593" y="530"/>
                      </a:lnTo>
                      <a:lnTo>
                        <a:pt x="563" y="536"/>
                      </a:lnTo>
                      <a:lnTo>
                        <a:pt x="580" y="513"/>
                      </a:lnTo>
                      <a:lnTo>
                        <a:pt x="570" y="478"/>
                      </a:lnTo>
                      <a:lnTo>
                        <a:pt x="550" y="496"/>
                      </a:lnTo>
                      <a:lnTo>
                        <a:pt x="556" y="530"/>
                      </a:lnTo>
                      <a:lnTo>
                        <a:pt x="527" y="544"/>
                      </a:lnTo>
                      <a:lnTo>
                        <a:pt x="603" y="566"/>
                      </a:lnTo>
                      <a:lnTo>
                        <a:pt x="529" y="561"/>
                      </a:lnTo>
                      <a:lnTo>
                        <a:pt x="520" y="575"/>
                      </a:lnTo>
                      <a:lnTo>
                        <a:pt x="499" y="557"/>
                      </a:lnTo>
                      <a:lnTo>
                        <a:pt x="486" y="575"/>
                      </a:lnTo>
                      <a:lnTo>
                        <a:pt x="449" y="513"/>
                      </a:lnTo>
                      <a:lnTo>
                        <a:pt x="429" y="522"/>
                      </a:lnTo>
                      <a:lnTo>
                        <a:pt x="416" y="583"/>
                      </a:lnTo>
                      <a:lnTo>
                        <a:pt x="472" y="544"/>
                      </a:lnTo>
                      <a:lnTo>
                        <a:pt x="455" y="566"/>
                      </a:lnTo>
                      <a:lnTo>
                        <a:pt x="422" y="557"/>
                      </a:lnTo>
                      <a:lnTo>
                        <a:pt x="419" y="583"/>
                      </a:lnTo>
                      <a:lnTo>
                        <a:pt x="422" y="605"/>
                      </a:lnTo>
                      <a:lnTo>
                        <a:pt x="449" y="557"/>
                      </a:lnTo>
                      <a:lnTo>
                        <a:pt x="493" y="605"/>
                      </a:lnTo>
                      <a:lnTo>
                        <a:pt x="537" y="579"/>
                      </a:lnTo>
                      <a:lnTo>
                        <a:pt x="512" y="610"/>
                      </a:lnTo>
                      <a:lnTo>
                        <a:pt x="472" y="619"/>
                      </a:lnTo>
                      <a:lnTo>
                        <a:pt x="439" y="622"/>
                      </a:lnTo>
                      <a:lnTo>
                        <a:pt x="409" y="680"/>
                      </a:lnTo>
                      <a:lnTo>
                        <a:pt x="506" y="622"/>
                      </a:lnTo>
                      <a:lnTo>
                        <a:pt x="506" y="644"/>
                      </a:lnTo>
                      <a:lnTo>
                        <a:pt x="586" y="650"/>
                      </a:lnTo>
                      <a:lnTo>
                        <a:pt x="610" y="631"/>
                      </a:lnTo>
                      <a:lnTo>
                        <a:pt x="633" y="650"/>
                      </a:lnTo>
                      <a:lnTo>
                        <a:pt x="590" y="650"/>
                      </a:lnTo>
                      <a:lnTo>
                        <a:pt x="496" y="650"/>
                      </a:lnTo>
                      <a:lnTo>
                        <a:pt x="455" y="640"/>
                      </a:lnTo>
                      <a:lnTo>
                        <a:pt x="419" y="650"/>
                      </a:lnTo>
                      <a:lnTo>
                        <a:pt x="416" y="676"/>
                      </a:lnTo>
                      <a:lnTo>
                        <a:pt x="496" y="676"/>
                      </a:lnTo>
                      <a:lnTo>
                        <a:pt x="499" y="684"/>
                      </a:lnTo>
                      <a:lnTo>
                        <a:pt x="512" y="671"/>
                      </a:lnTo>
                      <a:lnTo>
                        <a:pt x="546" y="676"/>
                      </a:lnTo>
                      <a:lnTo>
                        <a:pt x="529" y="680"/>
                      </a:lnTo>
                      <a:lnTo>
                        <a:pt x="563" y="706"/>
                      </a:lnTo>
                      <a:lnTo>
                        <a:pt x="520" y="680"/>
                      </a:lnTo>
                      <a:lnTo>
                        <a:pt x="499" y="684"/>
                      </a:lnTo>
                      <a:lnTo>
                        <a:pt x="452" y="680"/>
                      </a:lnTo>
                      <a:lnTo>
                        <a:pt x="409" y="684"/>
                      </a:lnTo>
                      <a:lnTo>
                        <a:pt x="439" y="693"/>
                      </a:lnTo>
                      <a:lnTo>
                        <a:pt x="435" y="715"/>
                      </a:lnTo>
                      <a:lnTo>
                        <a:pt x="422" y="715"/>
                      </a:lnTo>
                      <a:lnTo>
                        <a:pt x="426" y="702"/>
                      </a:lnTo>
                      <a:lnTo>
                        <a:pt x="392" y="698"/>
                      </a:lnTo>
                      <a:lnTo>
                        <a:pt x="324" y="680"/>
                      </a:lnTo>
                      <a:lnTo>
                        <a:pt x="278" y="711"/>
                      </a:lnTo>
                      <a:lnTo>
                        <a:pt x="278" y="724"/>
                      </a:lnTo>
                      <a:lnTo>
                        <a:pt x="365" y="728"/>
                      </a:lnTo>
                      <a:lnTo>
                        <a:pt x="396" y="719"/>
                      </a:lnTo>
                      <a:lnTo>
                        <a:pt x="416" y="728"/>
                      </a:lnTo>
                      <a:lnTo>
                        <a:pt x="398" y="732"/>
                      </a:lnTo>
                      <a:lnTo>
                        <a:pt x="362" y="742"/>
                      </a:lnTo>
                      <a:lnTo>
                        <a:pt x="321" y="732"/>
                      </a:lnTo>
                      <a:lnTo>
                        <a:pt x="255" y="742"/>
                      </a:lnTo>
                      <a:lnTo>
                        <a:pt x="255" y="759"/>
                      </a:lnTo>
                      <a:lnTo>
                        <a:pt x="227" y="702"/>
                      </a:lnTo>
                    </a:path>
                  </a:pathLst>
                </a:custGeom>
                <a:solidFill>
                  <a:schemeClr val="bg2"/>
                </a:solidFill>
                <a:ln w="9525" cap="rnd">
                  <a:noFill/>
                  <a:round/>
                  <a:headEnd/>
                  <a:tailEnd/>
                </a:ln>
                <a:effectLst/>
              </p:spPr>
              <p:txBody>
                <a:bodyPr/>
                <a:lstStyle/>
                <a:p>
                  <a:pPr>
                    <a:defRPr/>
                  </a:pPr>
                  <a:endParaRPr lang="en-US"/>
                </a:p>
              </p:txBody>
            </p:sp>
            <p:sp>
              <p:nvSpPr>
                <p:cNvPr id="200714" name="Freeform 10"/>
                <p:cNvSpPr>
                  <a:spLocks/>
                </p:cNvSpPr>
                <p:nvPr/>
              </p:nvSpPr>
              <p:spPr bwMode="ltGray">
                <a:xfrm>
                  <a:off x="5085" y="2664"/>
                  <a:ext cx="242" cy="539"/>
                </a:xfrm>
                <a:custGeom>
                  <a:avLst/>
                  <a:gdLst/>
                  <a:ahLst/>
                  <a:cxnLst>
                    <a:cxn ang="0">
                      <a:pos x="157" y="493"/>
                    </a:cxn>
                    <a:cxn ang="0">
                      <a:pos x="108" y="533"/>
                    </a:cxn>
                    <a:cxn ang="0">
                      <a:pos x="241" y="410"/>
                    </a:cxn>
                    <a:cxn ang="0">
                      <a:pos x="230" y="410"/>
                    </a:cxn>
                    <a:cxn ang="0">
                      <a:pos x="197" y="410"/>
                    </a:cxn>
                    <a:cxn ang="0">
                      <a:pos x="211" y="357"/>
                    </a:cxn>
                    <a:cxn ang="0">
                      <a:pos x="187" y="367"/>
                    </a:cxn>
                    <a:cxn ang="0">
                      <a:pos x="147" y="423"/>
                    </a:cxn>
                    <a:cxn ang="0">
                      <a:pos x="145" y="262"/>
                    </a:cxn>
                    <a:cxn ang="0">
                      <a:pos x="161" y="195"/>
                    </a:cxn>
                    <a:cxn ang="0">
                      <a:pos x="200" y="143"/>
                    </a:cxn>
                    <a:cxn ang="0">
                      <a:pos x="171" y="170"/>
                    </a:cxn>
                    <a:cxn ang="0">
                      <a:pos x="187" y="136"/>
                    </a:cxn>
                    <a:cxn ang="0">
                      <a:pos x="164" y="113"/>
                    </a:cxn>
                    <a:cxn ang="0">
                      <a:pos x="175" y="91"/>
                    </a:cxn>
                    <a:cxn ang="0">
                      <a:pos x="164" y="74"/>
                    </a:cxn>
                    <a:cxn ang="0">
                      <a:pos x="147" y="53"/>
                    </a:cxn>
                    <a:cxn ang="0">
                      <a:pos x="52" y="0"/>
                    </a:cxn>
                    <a:cxn ang="0">
                      <a:pos x="128" y="53"/>
                    </a:cxn>
                    <a:cxn ang="0">
                      <a:pos x="135" y="78"/>
                    </a:cxn>
                    <a:cxn ang="0">
                      <a:pos x="108" y="48"/>
                    </a:cxn>
                    <a:cxn ang="0">
                      <a:pos x="82" y="61"/>
                    </a:cxn>
                    <a:cxn ang="0">
                      <a:pos x="95" y="70"/>
                    </a:cxn>
                    <a:cxn ang="0">
                      <a:pos x="131" y="87"/>
                    </a:cxn>
                    <a:cxn ang="0">
                      <a:pos x="131" y="109"/>
                    </a:cxn>
                    <a:cxn ang="0">
                      <a:pos x="108" y="100"/>
                    </a:cxn>
                    <a:cxn ang="0">
                      <a:pos x="72" y="122"/>
                    </a:cxn>
                    <a:cxn ang="0">
                      <a:pos x="105" y="113"/>
                    </a:cxn>
                    <a:cxn ang="0">
                      <a:pos x="135" y="130"/>
                    </a:cxn>
                    <a:cxn ang="0">
                      <a:pos x="124" y="130"/>
                    </a:cxn>
                    <a:cxn ang="0">
                      <a:pos x="101" y="130"/>
                    </a:cxn>
                    <a:cxn ang="0">
                      <a:pos x="101" y="170"/>
                    </a:cxn>
                    <a:cxn ang="0">
                      <a:pos x="75" y="148"/>
                    </a:cxn>
                    <a:cxn ang="0">
                      <a:pos x="65" y="96"/>
                    </a:cxn>
                    <a:cxn ang="0">
                      <a:pos x="72" y="70"/>
                    </a:cxn>
                    <a:cxn ang="0">
                      <a:pos x="52" y="74"/>
                    </a:cxn>
                    <a:cxn ang="0">
                      <a:pos x="52" y="109"/>
                    </a:cxn>
                    <a:cxn ang="0">
                      <a:pos x="23" y="104"/>
                    </a:cxn>
                    <a:cxn ang="0">
                      <a:pos x="52" y="148"/>
                    </a:cxn>
                    <a:cxn ang="0">
                      <a:pos x="35" y="174"/>
                    </a:cxn>
                    <a:cxn ang="0">
                      <a:pos x="78" y="174"/>
                    </a:cxn>
                    <a:cxn ang="0">
                      <a:pos x="42" y="191"/>
                    </a:cxn>
                    <a:cxn ang="0">
                      <a:pos x="78" y="191"/>
                    </a:cxn>
                    <a:cxn ang="0">
                      <a:pos x="108" y="210"/>
                    </a:cxn>
                    <a:cxn ang="0">
                      <a:pos x="135" y="184"/>
                    </a:cxn>
                    <a:cxn ang="0">
                      <a:pos x="124" y="214"/>
                    </a:cxn>
                    <a:cxn ang="0">
                      <a:pos x="92" y="201"/>
                    </a:cxn>
                    <a:cxn ang="0">
                      <a:pos x="122" y="275"/>
                    </a:cxn>
                    <a:cxn ang="0">
                      <a:pos x="115" y="301"/>
                    </a:cxn>
                    <a:cxn ang="0">
                      <a:pos x="80" y="469"/>
                    </a:cxn>
                  </a:cxnLst>
                  <a:rect l="0" t="0" r="r" b="b"/>
                  <a:pathLst>
                    <a:path w="242" h="539">
                      <a:moveTo>
                        <a:pt x="82" y="538"/>
                      </a:moveTo>
                      <a:lnTo>
                        <a:pt x="108" y="533"/>
                      </a:lnTo>
                      <a:lnTo>
                        <a:pt x="157" y="493"/>
                      </a:lnTo>
                      <a:lnTo>
                        <a:pt x="177" y="493"/>
                      </a:lnTo>
                      <a:lnTo>
                        <a:pt x="141" y="480"/>
                      </a:lnTo>
                      <a:lnTo>
                        <a:pt x="108" y="533"/>
                      </a:lnTo>
                      <a:lnTo>
                        <a:pt x="111" y="467"/>
                      </a:lnTo>
                      <a:lnTo>
                        <a:pt x="108" y="432"/>
                      </a:lnTo>
                      <a:lnTo>
                        <a:pt x="241" y="410"/>
                      </a:lnTo>
                      <a:lnTo>
                        <a:pt x="237" y="393"/>
                      </a:lnTo>
                      <a:lnTo>
                        <a:pt x="234" y="401"/>
                      </a:lnTo>
                      <a:lnTo>
                        <a:pt x="230" y="410"/>
                      </a:lnTo>
                      <a:lnTo>
                        <a:pt x="221" y="406"/>
                      </a:lnTo>
                      <a:lnTo>
                        <a:pt x="204" y="415"/>
                      </a:lnTo>
                      <a:lnTo>
                        <a:pt x="197" y="410"/>
                      </a:lnTo>
                      <a:lnTo>
                        <a:pt x="207" y="393"/>
                      </a:lnTo>
                      <a:lnTo>
                        <a:pt x="200" y="376"/>
                      </a:lnTo>
                      <a:lnTo>
                        <a:pt x="211" y="357"/>
                      </a:lnTo>
                      <a:lnTo>
                        <a:pt x="204" y="353"/>
                      </a:lnTo>
                      <a:lnTo>
                        <a:pt x="197" y="367"/>
                      </a:lnTo>
                      <a:lnTo>
                        <a:pt x="187" y="367"/>
                      </a:lnTo>
                      <a:lnTo>
                        <a:pt x="194" y="389"/>
                      </a:lnTo>
                      <a:lnTo>
                        <a:pt x="187" y="406"/>
                      </a:lnTo>
                      <a:lnTo>
                        <a:pt x="147" y="423"/>
                      </a:lnTo>
                      <a:lnTo>
                        <a:pt x="135" y="410"/>
                      </a:lnTo>
                      <a:lnTo>
                        <a:pt x="111" y="423"/>
                      </a:lnTo>
                      <a:lnTo>
                        <a:pt x="145" y="262"/>
                      </a:lnTo>
                      <a:lnTo>
                        <a:pt x="151" y="236"/>
                      </a:lnTo>
                      <a:lnTo>
                        <a:pt x="157" y="201"/>
                      </a:lnTo>
                      <a:lnTo>
                        <a:pt x="161" y="195"/>
                      </a:lnTo>
                      <a:lnTo>
                        <a:pt x="234" y="170"/>
                      </a:lnTo>
                      <a:lnTo>
                        <a:pt x="204" y="161"/>
                      </a:lnTo>
                      <a:lnTo>
                        <a:pt x="200" y="143"/>
                      </a:lnTo>
                      <a:lnTo>
                        <a:pt x="183" y="143"/>
                      </a:lnTo>
                      <a:lnTo>
                        <a:pt x="187" y="161"/>
                      </a:lnTo>
                      <a:lnTo>
                        <a:pt x="171" y="170"/>
                      </a:lnTo>
                      <a:lnTo>
                        <a:pt x="167" y="153"/>
                      </a:lnTo>
                      <a:lnTo>
                        <a:pt x="177" y="148"/>
                      </a:lnTo>
                      <a:lnTo>
                        <a:pt x="187" y="136"/>
                      </a:lnTo>
                      <a:lnTo>
                        <a:pt x="177" y="136"/>
                      </a:lnTo>
                      <a:lnTo>
                        <a:pt x="167" y="136"/>
                      </a:lnTo>
                      <a:lnTo>
                        <a:pt x="164" y="113"/>
                      </a:lnTo>
                      <a:lnTo>
                        <a:pt x="171" y="109"/>
                      </a:lnTo>
                      <a:lnTo>
                        <a:pt x="177" y="100"/>
                      </a:lnTo>
                      <a:lnTo>
                        <a:pt x="175" y="91"/>
                      </a:lnTo>
                      <a:lnTo>
                        <a:pt x="171" y="96"/>
                      </a:lnTo>
                      <a:lnTo>
                        <a:pt x="161" y="87"/>
                      </a:lnTo>
                      <a:lnTo>
                        <a:pt x="164" y="74"/>
                      </a:lnTo>
                      <a:lnTo>
                        <a:pt x="171" y="61"/>
                      </a:lnTo>
                      <a:lnTo>
                        <a:pt x="164" y="43"/>
                      </a:lnTo>
                      <a:lnTo>
                        <a:pt x="147" y="53"/>
                      </a:lnTo>
                      <a:lnTo>
                        <a:pt x="131" y="22"/>
                      </a:lnTo>
                      <a:lnTo>
                        <a:pt x="69" y="8"/>
                      </a:lnTo>
                      <a:lnTo>
                        <a:pt x="52" y="0"/>
                      </a:lnTo>
                      <a:lnTo>
                        <a:pt x="99" y="39"/>
                      </a:lnTo>
                      <a:lnTo>
                        <a:pt x="115" y="39"/>
                      </a:lnTo>
                      <a:lnTo>
                        <a:pt x="128" y="53"/>
                      </a:lnTo>
                      <a:lnTo>
                        <a:pt x="137" y="61"/>
                      </a:lnTo>
                      <a:lnTo>
                        <a:pt x="137" y="78"/>
                      </a:lnTo>
                      <a:lnTo>
                        <a:pt x="135" y="78"/>
                      </a:lnTo>
                      <a:lnTo>
                        <a:pt x="131" y="65"/>
                      </a:lnTo>
                      <a:lnTo>
                        <a:pt x="115" y="61"/>
                      </a:lnTo>
                      <a:lnTo>
                        <a:pt x="108" y="48"/>
                      </a:lnTo>
                      <a:lnTo>
                        <a:pt x="99" y="53"/>
                      </a:lnTo>
                      <a:lnTo>
                        <a:pt x="92" y="65"/>
                      </a:lnTo>
                      <a:lnTo>
                        <a:pt x="82" y="61"/>
                      </a:lnTo>
                      <a:lnTo>
                        <a:pt x="85" y="78"/>
                      </a:lnTo>
                      <a:lnTo>
                        <a:pt x="92" y="78"/>
                      </a:lnTo>
                      <a:lnTo>
                        <a:pt x="95" y="70"/>
                      </a:lnTo>
                      <a:lnTo>
                        <a:pt x="105" y="78"/>
                      </a:lnTo>
                      <a:lnTo>
                        <a:pt x="111" y="91"/>
                      </a:lnTo>
                      <a:lnTo>
                        <a:pt x="131" y="87"/>
                      </a:lnTo>
                      <a:lnTo>
                        <a:pt x="145" y="91"/>
                      </a:lnTo>
                      <a:lnTo>
                        <a:pt x="147" y="113"/>
                      </a:lnTo>
                      <a:lnTo>
                        <a:pt x="131" y="109"/>
                      </a:lnTo>
                      <a:lnTo>
                        <a:pt x="131" y="96"/>
                      </a:lnTo>
                      <a:lnTo>
                        <a:pt x="122" y="100"/>
                      </a:lnTo>
                      <a:lnTo>
                        <a:pt x="108" y="100"/>
                      </a:lnTo>
                      <a:lnTo>
                        <a:pt x="92" y="104"/>
                      </a:lnTo>
                      <a:lnTo>
                        <a:pt x="75" y="96"/>
                      </a:lnTo>
                      <a:lnTo>
                        <a:pt x="72" y="122"/>
                      </a:lnTo>
                      <a:lnTo>
                        <a:pt x="85" y="117"/>
                      </a:lnTo>
                      <a:lnTo>
                        <a:pt x="95" y="109"/>
                      </a:lnTo>
                      <a:lnTo>
                        <a:pt x="105" y="113"/>
                      </a:lnTo>
                      <a:lnTo>
                        <a:pt x="115" y="122"/>
                      </a:lnTo>
                      <a:lnTo>
                        <a:pt x="124" y="126"/>
                      </a:lnTo>
                      <a:lnTo>
                        <a:pt x="135" y="130"/>
                      </a:lnTo>
                      <a:lnTo>
                        <a:pt x="145" y="122"/>
                      </a:lnTo>
                      <a:lnTo>
                        <a:pt x="141" y="157"/>
                      </a:lnTo>
                      <a:lnTo>
                        <a:pt x="124" y="130"/>
                      </a:lnTo>
                      <a:lnTo>
                        <a:pt x="99" y="117"/>
                      </a:lnTo>
                      <a:lnTo>
                        <a:pt x="99" y="136"/>
                      </a:lnTo>
                      <a:lnTo>
                        <a:pt x="101" y="130"/>
                      </a:lnTo>
                      <a:lnTo>
                        <a:pt x="108" y="153"/>
                      </a:lnTo>
                      <a:lnTo>
                        <a:pt x="115" y="165"/>
                      </a:lnTo>
                      <a:lnTo>
                        <a:pt x="101" y="170"/>
                      </a:lnTo>
                      <a:lnTo>
                        <a:pt x="95" y="170"/>
                      </a:lnTo>
                      <a:lnTo>
                        <a:pt x="82" y="161"/>
                      </a:lnTo>
                      <a:lnTo>
                        <a:pt x="75" y="148"/>
                      </a:lnTo>
                      <a:lnTo>
                        <a:pt x="75" y="122"/>
                      </a:lnTo>
                      <a:lnTo>
                        <a:pt x="62" y="109"/>
                      </a:lnTo>
                      <a:lnTo>
                        <a:pt x="65" y="96"/>
                      </a:lnTo>
                      <a:lnTo>
                        <a:pt x="75" y="82"/>
                      </a:lnTo>
                      <a:lnTo>
                        <a:pt x="82" y="74"/>
                      </a:lnTo>
                      <a:lnTo>
                        <a:pt x="72" y="70"/>
                      </a:lnTo>
                      <a:lnTo>
                        <a:pt x="59" y="70"/>
                      </a:lnTo>
                      <a:lnTo>
                        <a:pt x="39" y="39"/>
                      </a:lnTo>
                      <a:lnTo>
                        <a:pt x="52" y="74"/>
                      </a:lnTo>
                      <a:lnTo>
                        <a:pt x="48" y="96"/>
                      </a:lnTo>
                      <a:lnTo>
                        <a:pt x="35" y="87"/>
                      </a:lnTo>
                      <a:lnTo>
                        <a:pt x="52" y="109"/>
                      </a:lnTo>
                      <a:lnTo>
                        <a:pt x="52" y="126"/>
                      </a:lnTo>
                      <a:lnTo>
                        <a:pt x="35" y="117"/>
                      </a:lnTo>
                      <a:lnTo>
                        <a:pt x="23" y="104"/>
                      </a:lnTo>
                      <a:lnTo>
                        <a:pt x="0" y="113"/>
                      </a:lnTo>
                      <a:lnTo>
                        <a:pt x="48" y="136"/>
                      </a:lnTo>
                      <a:lnTo>
                        <a:pt x="52" y="148"/>
                      </a:lnTo>
                      <a:lnTo>
                        <a:pt x="35" y="161"/>
                      </a:lnTo>
                      <a:lnTo>
                        <a:pt x="9" y="153"/>
                      </a:lnTo>
                      <a:lnTo>
                        <a:pt x="35" y="174"/>
                      </a:lnTo>
                      <a:lnTo>
                        <a:pt x="52" y="174"/>
                      </a:lnTo>
                      <a:lnTo>
                        <a:pt x="62" y="165"/>
                      </a:lnTo>
                      <a:lnTo>
                        <a:pt x="78" y="174"/>
                      </a:lnTo>
                      <a:lnTo>
                        <a:pt x="65" y="187"/>
                      </a:lnTo>
                      <a:lnTo>
                        <a:pt x="46" y="184"/>
                      </a:lnTo>
                      <a:lnTo>
                        <a:pt x="42" y="191"/>
                      </a:lnTo>
                      <a:lnTo>
                        <a:pt x="59" y="191"/>
                      </a:lnTo>
                      <a:lnTo>
                        <a:pt x="69" y="205"/>
                      </a:lnTo>
                      <a:lnTo>
                        <a:pt x="78" y="191"/>
                      </a:lnTo>
                      <a:lnTo>
                        <a:pt x="88" y="191"/>
                      </a:lnTo>
                      <a:lnTo>
                        <a:pt x="92" y="205"/>
                      </a:lnTo>
                      <a:lnTo>
                        <a:pt x="108" y="210"/>
                      </a:lnTo>
                      <a:lnTo>
                        <a:pt x="108" y="184"/>
                      </a:lnTo>
                      <a:lnTo>
                        <a:pt x="122" y="178"/>
                      </a:lnTo>
                      <a:lnTo>
                        <a:pt x="135" y="184"/>
                      </a:lnTo>
                      <a:lnTo>
                        <a:pt x="135" y="191"/>
                      </a:lnTo>
                      <a:lnTo>
                        <a:pt x="124" y="205"/>
                      </a:lnTo>
                      <a:lnTo>
                        <a:pt x="124" y="214"/>
                      </a:lnTo>
                      <a:lnTo>
                        <a:pt x="105" y="187"/>
                      </a:lnTo>
                      <a:lnTo>
                        <a:pt x="88" y="191"/>
                      </a:lnTo>
                      <a:lnTo>
                        <a:pt x="92" y="201"/>
                      </a:lnTo>
                      <a:lnTo>
                        <a:pt x="105" y="201"/>
                      </a:lnTo>
                      <a:lnTo>
                        <a:pt x="122" y="222"/>
                      </a:lnTo>
                      <a:lnTo>
                        <a:pt x="122" y="275"/>
                      </a:lnTo>
                      <a:lnTo>
                        <a:pt x="115" y="279"/>
                      </a:lnTo>
                      <a:lnTo>
                        <a:pt x="111" y="288"/>
                      </a:lnTo>
                      <a:lnTo>
                        <a:pt x="115" y="301"/>
                      </a:lnTo>
                      <a:lnTo>
                        <a:pt x="111" y="363"/>
                      </a:lnTo>
                      <a:lnTo>
                        <a:pt x="105" y="367"/>
                      </a:lnTo>
                      <a:lnTo>
                        <a:pt x="80" y="469"/>
                      </a:lnTo>
                      <a:lnTo>
                        <a:pt x="65" y="454"/>
                      </a:lnTo>
                      <a:lnTo>
                        <a:pt x="82" y="538"/>
                      </a:lnTo>
                    </a:path>
                  </a:pathLst>
                </a:custGeom>
                <a:solidFill>
                  <a:schemeClr val="bg2"/>
                </a:solidFill>
                <a:ln w="9525" cap="rnd">
                  <a:noFill/>
                  <a:round/>
                  <a:headEnd/>
                  <a:tailEnd/>
                </a:ln>
                <a:effectLst/>
              </p:spPr>
              <p:txBody>
                <a:bodyPr/>
                <a:lstStyle/>
                <a:p>
                  <a:pPr>
                    <a:defRPr/>
                  </a:pPr>
                  <a:endParaRPr lang="en-US"/>
                </a:p>
              </p:txBody>
            </p:sp>
            <p:sp>
              <p:nvSpPr>
                <p:cNvPr id="200715" name="Freeform 11"/>
                <p:cNvSpPr>
                  <a:spLocks/>
                </p:cNvSpPr>
                <p:nvPr/>
              </p:nvSpPr>
              <p:spPr bwMode="ltGray">
                <a:xfrm>
                  <a:off x="5026" y="2802"/>
                  <a:ext cx="733" cy="713"/>
                </a:xfrm>
                <a:custGeom>
                  <a:avLst/>
                  <a:gdLst/>
                  <a:ahLst/>
                  <a:cxnLst>
                    <a:cxn ang="0">
                      <a:pos x="59" y="584"/>
                    </a:cxn>
                    <a:cxn ang="0">
                      <a:pos x="23" y="511"/>
                    </a:cxn>
                    <a:cxn ang="0">
                      <a:pos x="59" y="523"/>
                    </a:cxn>
                    <a:cxn ang="0">
                      <a:pos x="170" y="467"/>
                    </a:cxn>
                    <a:cxn ang="0">
                      <a:pos x="164" y="383"/>
                    </a:cxn>
                    <a:cxn ang="0">
                      <a:pos x="217" y="349"/>
                    </a:cxn>
                    <a:cxn ang="0">
                      <a:pos x="315" y="165"/>
                    </a:cxn>
                    <a:cxn ang="0">
                      <a:pos x="345" y="148"/>
                    </a:cxn>
                    <a:cxn ang="0">
                      <a:pos x="429" y="108"/>
                    </a:cxn>
                    <a:cxn ang="0">
                      <a:pos x="436" y="56"/>
                    </a:cxn>
                    <a:cxn ang="0">
                      <a:pos x="433" y="29"/>
                    </a:cxn>
                    <a:cxn ang="0">
                      <a:pos x="426" y="74"/>
                    </a:cxn>
                    <a:cxn ang="0">
                      <a:pos x="439" y="95"/>
                    </a:cxn>
                    <a:cxn ang="0">
                      <a:pos x="449" y="134"/>
                    </a:cxn>
                    <a:cxn ang="0">
                      <a:pos x="472" y="130"/>
                    </a:cxn>
                    <a:cxn ang="0">
                      <a:pos x="349" y="161"/>
                    </a:cxn>
                    <a:cxn ang="0">
                      <a:pos x="369" y="161"/>
                    </a:cxn>
                    <a:cxn ang="0">
                      <a:pos x="419" y="169"/>
                    </a:cxn>
                    <a:cxn ang="0">
                      <a:pos x="433" y="165"/>
                    </a:cxn>
                    <a:cxn ang="0">
                      <a:pos x="506" y="130"/>
                    </a:cxn>
                    <a:cxn ang="0">
                      <a:pos x="536" y="117"/>
                    </a:cxn>
                    <a:cxn ang="0">
                      <a:pos x="574" y="156"/>
                    </a:cxn>
                    <a:cxn ang="0">
                      <a:pos x="695" y="127"/>
                    </a:cxn>
                    <a:cxn ang="0">
                      <a:pos x="590" y="165"/>
                    </a:cxn>
                    <a:cxn ang="0">
                      <a:pos x="550" y="182"/>
                    </a:cxn>
                    <a:cxn ang="0">
                      <a:pos x="540" y="156"/>
                    </a:cxn>
                    <a:cxn ang="0">
                      <a:pos x="496" y="156"/>
                    </a:cxn>
                    <a:cxn ang="0">
                      <a:pos x="426" y="182"/>
                    </a:cxn>
                    <a:cxn ang="0">
                      <a:pos x="413" y="182"/>
                    </a:cxn>
                    <a:cxn ang="0">
                      <a:pos x="419" y="214"/>
                    </a:cxn>
                    <a:cxn ang="0">
                      <a:pos x="402" y="230"/>
                    </a:cxn>
                    <a:cxn ang="0">
                      <a:pos x="366" y="209"/>
                    </a:cxn>
                    <a:cxn ang="0">
                      <a:pos x="349" y="253"/>
                    </a:cxn>
                    <a:cxn ang="0">
                      <a:pos x="312" y="248"/>
                    </a:cxn>
                    <a:cxn ang="0">
                      <a:pos x="345" y="253"/>
                    </a:cxn>
                    <a:cxn ang="0">
                      <a:pos x="413" y="230"/>
                    </a:cxn>
                    <a:cxn ang="0">
                      <a:pos x="462" y="236"/>
                    </a:cxn>
                    <a:cxn ang="0">
                      <a:pos x="516" y="196"/>
                    </a:cxn>
                    <a:cxn ang="0">
                      <a:pos x="530" y="192"/>
                    </a:cxn>
                    <a:cxn ang="0">
                      <a:pos x="621" y="148"/>
                    </a:cxn>
                    <a:cxn ang="0">
                      <a:pos x="687" y="127"/>
                    </a:cxn>
                    <a:cxn ang="0">
                      <a:pos x="607" y="178"/>
                    </a:cxn>
                    <a:cxn ang="0">
                      <a:pos x="556" y="218"/>
                    </a:cxn>
                    <a:cxn ang="0">
                      <a:pos x="402" y="283"/>
                    </a:cxn>
                    <a:cxn ang="0">
                      <a:pos x="258" y="398"/>
                    </a:cxn>
                    <a:cxn ang="0">
                      <a:pos x="274" y="415"/>
                    </a:cxn>
                    <a:cxn ang="0">
                      <a:pos x="241" y="445"/>
                    </a:cxn>
                    <a:cxn ang="0">
                      <a:pos x="207" y="467"/>
                    </a:cxn>
                    <a:cxn ang="0">
                      <a:pos x="274" y="475"/>
                    </a:cxn>
                    <a:cxn ang="0">
                      <a:pos x="258" y="489"/>
                    </a:cxn>
                    <a:cxn ang="0">
                      <a:pos x="194" y="489"/>
                    </a:cxn>
                    <a:cxn ang="0">
                      <a:pos x="46" y="682"/>
                    </a:cxn>
                    <a:cxn ang="0">
                      <a:pos x="207" y="686"/>
                    </a:cxn>
                    <a:cxn ang="0">
                      <a:pos x="210" y="707"/>
                    </a:cxn>
                    <a:cxn ang="0">
                      <a:pos x="120" y="703"/>
                    </a:cxn>
                    <a:cxn ang="0">
                      <a:pos x="0" y="629"/>
                    </a:cxn>
                  </a:cxnLst>
                  <a:rect l="0" t="0" r="r" b="b"/>
                  <a:pathLst>
                    <a:path w="733" h="713">
                      <a:moveTo>
                        <a:pt x="0" y="629"/>
                      </a:moveTo>
                      <a:lnTo>
                        <a:pt x="50" y="611"/>
                      </a:lnTo>
                      <a:lnTo>
                        <a:pt x="59" y="584"/>
                      </a:lnTo>
                      <a:lnTo>
                        <a:pt x="100" y="559"/>
                      </a:lnTo>
                      <a:lnTo>
                        <a:pt x="12" y="536"/>
                      </a:lnTo>
                      <a:lnTo>
                        <a:pt x="23" y="511"/>
                      </a:lnTo>
                      <a:lnTo>
                        <a:pt x="46" y="533"/>
                      </a:lnTo>
                      <a:lnTo>
                        <a:pt x="86" y="502"/>
                      </a:lnTo>
                      <a:lnTo>
                        <a:pt x="59" y="523"/>
                      </a:lnTo>
                      <a:lnTo>
                        <a:pt x="69" y="536"/>
                      </a:lnTo>
                      <a:lnTo>
                        <a:pt x="97" y="540"/>
                      </a:lnTo>
                      <a:lnTo>
                        <a:pt x="170" y="467"/>
                      </a:lnTo>
                      <a:lnTo>
                        <a:pt x="153" y="449"/>
                      </a:lnTo>
                      <a:lnTo>
                        <a:pt x="141" y="402"/>
                      </a:lnTo>
                      <a:lnTo>
                        <a:pt x="164" y="383"/>
                      </a:lnTo>
                      <a:lnTo>
                        <a:pt x="181" y="427"/>
                      </a:lnTo>
                      <a:lnTo>
                        <a:pt x="190" y="419"/>
                      </a:lnTo>
                      <a:lnTo>
                        <a:pt x="217" y="349"/>
                      </a:lnTo>
                      <a:lnTo>
                        <a:pt x="298" y="270"/>
                      </a:lnTo>
                      <a:lnTo>
                        <a:pt x="295" y="218"/>
                      </a:lnTo>
                      <a:lnTo>
                        <a:pt x="315" y="165"/>
                      </a:lnTo>
                      <a:lnTo>
                        <a:pt x="312" y="144"/>
                      </a:lnTo>
                      <a:lnTo>
                        <a:pt x="329" y="152"/>
                      </a:lnTo>
                      <a:lnTo>
                        <a:pt x="345" y="148"/>
                      </a:lnTo>
                      <a:lnTo>
                        <a:pt x="413" y="127"/>
                      </a:lnTo>
                      <a:lnTo>
                        <a:pt x="436" y="121"/>
                      </a:lnTo>
                      <a:lnTo>
                        <a:pt x="429" y="108"/>
                      </a:lnTo>
                      <a:lnTo>
                        <a:pt x="415" y="95"/>
                      </a:lnTo>
                      <a:lnTo>
                        <a:pt x="423" y="69"/>
                      </a:lnTo>
                      <a:lnTo>
                        <a:pt x="436" y="56"/>
                      </a:lnTo>
                      <a:lnTo>
                        <a:pt x="426" y="35"/>
                      </a:lnTo>
                      <a:lnTo>
                        <a:pt x="439" y="0"/>
                      </a:lnTo>
                      <a:lnTo>
                        <a:pt x="433" y="29"/>
                      </a:lnTo>
                      <a:lnTo>
                        <a:pt x="446" y="48"/>
                      </a:lnTo>
                      <a:lnTo>
                        <a:pt x="439" y="69"/>
                      </a:lnTo>
                      <a:lnTo>
                        <a:pt x="426" y="74"/>
                      </a:lnTo>
                      <a:lnTo>
                        <a:pt x="426" y="91"/>
                      </a:lnTo>
                      <a:lnTo>
                        <a:pt x="433" y="100"/>
                      </a:lnTo>
                      <a:lnTo>
                        <a:pt x="439" y="95"/>
                      </a:lnTo>
                      <a:lnTo>
                        <a:pt x="439" y="104"/>
                      </a:lnTo>
                      <a:lnTo>
                        <a:pt x="439" y="127"/>
                      </a:lnTo>
                      <a:lnTo>
                        <a:pt x="449" y="134"/>
                      </a:lnTo>
                      <a:lnTo>
                        <a:pt x="466" y="127"/>
                      </a:lnTo>
                      <a:lnTo>
                        <a:pt x="493" y="91"/>
                      </a:lnTo>
                      <a:lnTo>
                        <a:pt x="472" y="130"/>
                      </a:lnTo>
                      <a:lnTo>
                        <a:pt x="462" y="144"/>
                      </a:lnTo>
                      <a:lnTo>
                        <a:pt x="423" y="144"/>
                      </a:lnTo>
                      <a:lnTo>
                        <a:pt x="349" y="161"/>
                      </a:lnTo>
                      <a:lnTo>
                        <a:pt x="341" y="182"/>
                      </a:lnTo>
                      <a:lnTo>
                        <a:pt x="372" y="182"/>
                      </a:lnTo>
                      <a:lnTo>
                        <a:pt x="369" y="161"/>
                      </a:lnTo>
                      <a:lnTo>
                        <a:pt x="379" y="161"/>
                      </a:lnTo>
                      <a:lnTo>
                        <a:pt x="385" y="175"/>
                      </a:lnTo>
                      <a:lnTo>
                        <a:pt x="419" y="169"/>
                      </a:lnTo>
                      <a:lnTo>
                        <a:pt x="413" y="148"/>
                      </a:lnTo>
                      <a:lnTo>
                        <a:pt x="426" y="152"/>
                      </a:lnTo>
                      <a:lnTo>
                        <a:pt x="433" y="165"/>
                      </a:lnTo>
                      <a:lnTo>
                        <a:pt x="479" y="152"/>
                      </a:lnTo>
                      <a:lnTo>
                        <a:pt x="483" y="134"/>
                      </a:lnTo>
                      <a:lnTo>
                        <a:pt x="506" y="130"/>
                      </a:lnTo>
                      <a:lnTo>
                        <a:pt x="506" y="148"/>
                      </a:lnTo>
                      <a:lnTo>
                        <a:pt x="523" y="144"/>
                      </a:lnTo>
                      <a:lnTo>
                        <a:pt x="536" y="117"/>
                      </a:lnTo>
                      <a:lnTo>
                        <a:pt x="546" y="134"/>
                      </a:lnTo>
                      <a:lnTo>
                        <a:pt x="564" y="139"/>
                      </a:lnTo>
                      <a:lnTo>
                        <a:pt x="574" y="156"/>
                      </a:lnTo>
                      <a:lnTo>
                        <a:pt x="590" y="152"/>
                      </a:lnTo>
                      <a:lnTo>
                        <a:pt x="603" y="161"/>
                      </a:lnTo>
                      <a:lnTo>
                        <a:pt x="695" y="127"/>
                      </a:lnTo>
                      <a:lnTo>
                        <a:pt x="668" y="148"/>
                      </a:lnTo>
                      <a:lnTo>
                        <a:pt x="624" y="161"/>
                      </a:lnTo>
                      <a:lnTo>
                        <a:pt x="590" y="165"/>
                      </a:lnTo>
                      <a:lnTo>
                        <a:pt x="567" y="165"/>
                      </a:lnTo>
                      <a:lnTo>
                        <a:pt x="546" y="165"/>
                      </a:lnTo>
                      <a:lnTo>
                        <a:pt x="550" y="182"/>
                      </a:lnTo>
                      <a:lnTo>
                        <a:pt x="554" y="192"/>
                      </a:lnTo>
                      <a:lnTo>
                        <a:pt x="536" y="196"/>
                      </a:lnTo>
                      <a:lnTo>
                        <a:pt x="540" y="156"/>
                      </a:lnTo>
                      <a:lnTo>
                        <a:pt x="520" y="152"/>
                      </a:lnTo>
                      <a:lnTo>
                        <a:pt x="516" y="169"/>
                      </a:lnTo>
                      <a:lnTo>
                        <a:pt x="496" y="156"/>
                      </a:lnTo>
                      <a:lnTo>
                        <a:pt x="487" y="182"/>
                      </a:lnTo>
                      <a:lnTo>
                        <a:pt x="472" y="175"/>
                      </a:lnTo>
                      <a:lnTo>
                        <a:pt x="426" y="182"/>
                      </a:lnTo>
                      <a:lnTo>
                        <a:pt x="439" y="188"/>
                      </a:lnTo>
                      <a:lnTo>
                        <a:pt x="423" y="196"/>
                      </a:lnTo>
                      <a:lnTo>
                        <a:pt x="413" y="182"/>
                      </a:lnTo>
                      <a:lnTo>
                        <a:pt x="392" y="196"/>
                      </a:lnTo>
                      <a:lnTo>
                        <a:pt x="419" y="201"/>
                      </a:lnTo>
                      <a:lnTo>
                        <a:pt x="419" y="214"/>
                      </a:lnTo>
                      <a:lnTo>
                        <a:pt x="399" y="205"/>
                      </a:lnTo>
                      <a:lnTo>
                        <a:pt x="385" y="214"/>
                      </a:lnTo>
                      <a:lnTo>
                        <a:pt x="402" y="230"/>
                      </a:lnTo>
                      <a:lnTo>
                        <a:pt x="382" y="240"/>
                      </a:lnTo>
                      <a:lnTo>
                        <a:pt x="379" y="222"/>
                      </a:lnTo>
                      <a:lnTo>
                        <a:pt x="366" y="209"/>
                      </a:lnTo>
                      <a:lnTo>
                        <a:pt x="356" y="240"/>
                      </a:lnTo>
                      <a:lnTo>
                        <a:pt x="362" y="244"/>
                      </a:lnTo>
                      <a:lnTo>
                        <a:pt x="349" y="253"/>
                      </a:lnTo>
                      <a:lnTo>
                        <a:pt x="351" y="211"/>
                      </a:lnTo>
                      <a:lnTo>
                        <a:pt x="317" y="202"/>
                      </a:lnTo>
                      <a:lnTo>
                        <a:pt x="312" y="248"/>
                      </a:lnTo>
                      <a:lnTo>
                        <a:pt x="318" y="270"/>
                      </a:lnTo>
                      <a:lnTo>
                        <a:pt x="329" y="248"/>
                      </a:lnTo>
                      <a:lnTo>
                        <a:pt x="345" y="253"/>
                      </a:lnTo>
                      <a:lnTo>
                        <a:pt x="356" y="262"/>
                      </a:lnTo>
                      <a:lnTo>
                        <a:pt x="392" y="222"/>
                      </a:lnTo>
                      <a:lnTo>
                        <a:pt x="413" y="230"/>
                      </a:lnTo>
                      <a:lnTo>
                        <a:pt x="433" y="222"/>
                      </a:lnTo>
                      <a:lnTo>
                        <a:pt x="472" y="218"/>
                      </a:lnTo>
                      <a:lnTo>
                        <a:pt x="462" y="236"/>
                      </a:lnTo>
                      <a:lnTo>
                        <a:pt x="499" y="230"/>
                      </a:lnTo>
                      <a:lnTo>
                        <a:pt x="503" y="201"/>
                      </a:lnTo>
                      <a:lnTo>
                        <a:pt x="516" y="196"/>
                      </a:lnTo>
                      <a:lnTo>
                        <a:pt x="513" y="214"/>
                      </a:lnTo>
                      <a:lnTo>
                        <a:pt x="533" y="205"/>
                      </a:lnTo>
                      <a:lnTo>
                        <a:pt x="530" y="192"/>
                      </a:lnTo>
                      <a:lnTo>
                        <a:pt x="544" y="201"/>
                      </a:lnTo>
                      <a:lnTo>
                        <a:pt x="584" y="178"/>
                      </a:lnTo>
                      <a:lnTo>
                        <a:pt x="621" y="148"/>
                      </a:lnTo>
                      <a:lnTo>
                        <a:pt x="634" y="156"/>
                      </a:lnTo>
                      <a:lnTo>
                        <a:pt x="644" y="139"/>
                      </a:lnTo>
                      <a:lnTo>
                        <a:pt x="687" y="127"/>
                      </a:lnTo>
                      <a:lnTo>
                        <a:pt x="732" y="108"/>
                      </a:lnTo>
                      <a:lnTo>
                        <a:pt x="618" y="161"/>
                      </a:lnTo>
                      <a:lnTo>
                        <a:pt x="607" y="178"/>
                      </a:lnTo>
                      <a:lnTo>
                        <a:pt x="621" y="188"/>
                      </a:lnTo>
                      <a:lnTo>
                        <a:pt x="587" y="192"/>
                      </a:lnTo>
                      <a:lnTo>
                        <a:pt x="556" y="218"/>
                      </a:lnTo>
                      <a:lnTo>
                        <a:pt x="503" y="244"/>
                      </a:lnTo>
                      <a:lnTo>
                        <a:pt x="456" y="266"/>
                      </a:lnTo>
                      <a:lnTo>
                        <a:pt x="402" y="283"/>
                      </a:lnTo>
                      <a:lnTo>
                        <a:pt x="349" y="296"/>
                      </a:lnTo>
                      <a:lnTo>
                        <a:pt x="274" y="345"/>
                      </a:lnTo>
                      <a:lnTo>
                        <a:pt x="258" y="398"/>
                      </a:lnTo>
                      <a:lnTo>
                        <a:pt x="241" y="402"/>
                      </a:lnTo>
                      <a:lnTo>
                        <a:pt x="235" y="419"/>
                      </a:lnTo>
                      <a:lnTo>
                        <a:pt x="274" y="415"/>
                      </a:lnTo>
                      <a:lnTo>
                        <a:pt x="339" y="402"/>
                      </a:lnTo>
                      <a:lnTo>
                        <a:pt x="331" y="415"/>
                      </a:lnTo>
                      <a:lnTo>
                        <a:pt x="241" y="445"/>
                      </a:lnTo>
                      <a:lnTo>
                        <a:pt x="207" y="445"/>
                      </a:lnTo>
                      <a:lnTo>
                        <a:pt x="197" y="463"/>
                      </a:lnTo>
                      <a:lnTo>
                        <a:pt x="207" y="467"/>
                      </a:lnTo>
                      <a:lnTo>
                        <a:pt x="227" y="471"/>
                      </a:lnTo>
                      <a:lnTo>
                        <a:pt x="248" y="471"/>
                      </a:lnTo>
                      <a:lnTo>
                        <a:pt x="274" y="475"/>
                      </a:lnTo>
                      <a:lnTo>
                        <a:pt x="264" y="484"/>
                      </a:lnTo>
                      <a:lnTo>
                        <a:pt x="292" y="502"/>
                      </a:lnTo>
                      <a:lnTo>
                        <a:pt x="258" y="489"/>
                      </a:lnTo>
                      <a:lnTo>
                        <a:pt x="241" y="489"/>
                      </a:lnTo>
                      <a:lnTo>
                        <a:pt x="235" y="497"/>
                      </a:lnTo>
                      <a:lnTo>
                        <a:pt x="194" y="489"/>
                      </a:lnTo>
                      <a:lnTo>
                        <a:pt x="157" y="540"/>
                      </a:lnTo>
                      <a:lnTo>
                        <a:pt x="104" y="611"/>
                      </a:lnTo>
                      <a:lnTo>
                        <a:pt x="46" y="682"/>
                      </a:lnTo>
                      <a:lnTo>
                        <a:pt x="59" y="682"/>
                      </a:lnTo>
                      <a:lnTo>
                        <a:pt x="190" y="690"/>
                      </a:lnTo>
                      <a:lnTo>
                        <a:pt x="207" y="686"/>
                      </a:lnTo>
                      <a:lnTo>
                        <a:pt x="238" y="690"/>
                      </a:lnTo>
                      <a:lnTo>
                        <a:pt x="318" y="664"/>
                      </a:lnTo>
                      <a:lnTo>
                        <a:pt x="210" y="707"/>
                      </a:lnTo>
                      <a:lnTo>
                        <a:pt x="164" y="712"/>
                      </a:lnTo>
                      <a:lnTo>
                        <a:pt x="133" y="695"/>
                      </a:lnTo>
                      <a:lnTo>
                        <a:pt x="120" y="703"/>
                      </a:lnTo>
                      <a:lnTo>
                        <a:pt x="59" y="703"/>
                      </a:lnTo>
                      <a:lnTo>
                        <a:pt x="30" y="712"/>
                      </a:lnTo>
                      <a:lnTo>
                        <a:pt x="0" y="629"/>
                      </a:lnTo>
                    </a:path>
                  </a:pathLst>
                </a:custGeom>
                <a:solidFill>
                  <a:schemeClr val="bg2"/>
                </a:solidFill>
                <a:ln w="9525" cap="rnd">
                  <a:noFill/>
                  <a:round/>
                  <a:headEnd/>
                  <a:tailEnd/>
                </a:ln>
                <a:effectLst/>
              </p:spPr>
              <p:txBody>
                <a:bodyPr/>
                <a:lstStyle/>
                <a:p>
                  <a:pPr>
                    <a:defRPr/>
                  </a:pPr>
                  <a:endParaRPr lang="en-US"/>
                </a:p>
              </p:txBody>
            </p:sp>
          </p:grpSp>
          <p:sp>
            <p:nvSpPr>
              <p:cNvPr id="200716" name="Freeform 12"/>
              <p:cNvSpPr>
                <a:spLocks/>
              </p:cNvSpPr>
              <p:nvPr/>
            </p:nvSpPr>
            <p:spPr bwMode="ltGray">
              <a:xfrm>
                <a:off x="3842" y="3317"/>
                <a:ext cx="511" cy="463"/>
              </a:xfrm>
              <a:custGeom>
                <a:avLst/>
                <a:gdLst/>
                <a:ahLst/>
                <a:cxnLst>
                  <a:cxn ang="0">
                    <a:pos x="301" y="358"/>
                  </a:cxn>
                  <a:cxn ang="0">
                    <a:pos x="312" y="215"/>
                  </a:cxn>
                  <a:cxn ang="0">
                    <a:pos x="405" y="163"/>
                  </a:cxn>
                  <a:cxn ang="0">
                    <a:pos x="385" y="173"/>
                  </a:cxn>
                  <a:cxn ang="0">
                    <a:pos x="323" y="215"/>
                  </a:cxn>
                  <a:cxn ang="0">
                    <a:pos x="354" y="153"/>
                  </a:cxn>
                  <a:cxn ang="0">
                    <a:pos x="437" y="122"/>
                  </a:cxn>
                  <a:cxn ang="0">
                    <a:pos x="469" y="102"/>
                  </a:cxn>
                  <a:cxn ang="0">
                    <a:pos x="448" y="102"/>
                  </a:cxn>
                  <a:cxn ang="0">
                    <a:pos x="405" y="102"/>
                  </a:cxn>
                  <a:cxn ang="0">
                    <a:pos x="478" y="82"/>
                  </a:cxn>
                  <a:cxn ang="0">
                    <a:pos x="488" y="29"/>
                  </a:cxn>
                  <a:cxn ang="0">
                    <a:pos x="437" y="29"/>
                  </a:cxn>
                  <a:cxn ang="0">
                    <a:pos x="416" y="61"/>
                  </a:cxn>
                  <a:cxn ang="0">
                    <a:pos x="375" y="82"/>
                  </a:cxn>
                  <a:cxn ang="0">
                    <a:pos x="323" y="122"/>
                  </a:cxn>
                  <a:cxn ang="0">
                    <a:pos x="301" y="102"/>
                  </a:cxn>
                  <a:cxn ang="0">
                    <a:pos x="343" y="82"/>
                  </a:cxn>
                  <a:cxn ang="0">
                    <a:pos x="375" y="41"/>
                  </a:cxn>
                  <a:cxn ang="0">
                    <a:pos x="343" y="41"/>
                  </a:cxn>
                  <a:cxn ang="0">
                    <a:pos x="332" y="41"/>
                  </a:cxn>
                  <a:cxn ang="0">
                    <a:pos x="343" y="0"/>
                  </a:cxn>
                  <a:cxn ang="0">
                    <a:pos x="323" y="29"/>
                  </a:cxn>
                  <a:cxn ang="0">
                    <a:pos x="291" y="29"/>
                  </a:cxn>
                  <a:cxn ang="0">
                    <a:pos x="259" y="29"/>
                  </a:cxn>
                  <a:cxn ang="0">
                    <a:pos x="270" y="61"/>
                  </a:cxn>
                  <a:cxn ang="0">
                    <a:pos x="270" y="92"/>
                  </a:cxn>
                  <a:cxn ang="0">
                    <a:pos x="250" y="102"/>
                  </a:cxn>
                  <a:cxn ang="0">
                    <a:pos x="155" y="92"/>
                  </a:cxn>
                  <a:cxn ang="0">
                    <a:pos x="124" y="71"/>
                  </a:cxn>
                  <a:cxn ang="0">
                    <a:pos x="83" y="50"/>
                  </a:cxn>
                  <a:cxn ang="0">
                    <a:pos x="31" y="41"/>
                  </a:cxn>
                  <a:cxn ang="0">
                    <a:pos x="83" y="82"/>
                  </a:cxn>
                  <a:cxn ang="0">
                    <a:pos x="41" y="92"/>
                  </a:cxn>
                  <a:cxn ang="0">
                    <a:pos x="83" y="111"/>
                  </a:cxn>
                  <a:cxn ang="0">
                    <a:pos x="155" y="143"/>
                  </a:cxn>
                  <a:cxn ang="0">
                    <a:pos x="250" y="215"/>
                  </a:cxn>
                  <a:cxn ang="0">
                    <a:pos x="124" y="132"/>
                  </a:cxn>
                  <a:cxn ang="0">
                    <a:pos x="134" y="163"/>
                  </a:cxn>
                  <a:cxn ang="0">
                    <a:pos x="177" y="194"/>
                  </a:cxn>
                  <a:cxn ang="0">
                    <a:pos x="270" y="369"/>
                  </a:cxn>
                  <a:cxn ang="0">
                    <a:pos x="301" y="409"/>
                  </a:cxn>
                  <a:cxn ang="0">
                    <a:pos x="350" y="392"/>
                  </a:cxn>
                </a:cxnLst>
                <a:rect l="0" t="0" r="r" b="b"/>
                <a:pathLst>
                  <a:path w="511" h="463">
                    <a:moveTo>
                      <a:pt x="350" y="392"/>
                    </a:moveTo>
                    <a:lnTo>
                      <a:pt x="312" y="369"/>
                    </a:lnTo>
                    <a:lnTo>
                      <a:pt x="301" y="358"/>
                    </a:lnTo>
                    <a:lnTo>
                      <a:pt x="291" y="348"/>
                    </a:lnTo>
                    <a:lnTo>
                      <a:pt x="250" y="235"/>
                    </a:lnTo>
                    <a:lnTo>
                      <a:pt x="312" y="215"/>
                    </a:lnTo>
                    <a:lnTo>
                      <a:pt x="375" y="194"/>
                    </a:lnTo>
                    <a:lnTo>
                      <a:pt x="416" y="173"/>
                    </a:lnTo>
                    <a:lnTo>
                      <a:pt x="405" y="163"/>
                    </a:lnTo>
                    <a:lnTo>
                      <a:pt x="396" y="184"/>
                    </a:lnTo>
                    <a:lnTo>
                      <a:pt x="385" y="163"/>
                    </a:lnTo>
                    <a:lnTo>
                      <a:pt x="385" y="173"/>
                    </a:lnTo>
                    <a:lnTo>
                      <a:pt x="375" y="153"/>
                    </a:lnTo>
                    <a:lnTo>
                      <a:pt x="364" y="184"/>
                    </a:lnTo>
                    <a:lnTo>
                      <a:pt x="323" y="215"/>
                    </a:lnTo>
                    <a:lnTo>
                      <a:pt x="259" y="204"/>
                    </a:lnTo>
                    <a:lnTo>
                      <a:pt x="291" y="173"/>
                    </a:lnTo>
                    <a:lnTo>
                      <a:pt x="354" y="153"/>
                    </a:lnTo>
                    <a:lnTo>
                      <a:pt x="375" y="132"/>
                    </a:lnTo>
                    <a:lnTo>
                      <a:pt x="405" y="143"/>
                    </a:lnTo>
                    <a:lnTo>
                      <a:pt x="437" y="122"/>
                    </a:lnTo>
                    <a:lnTo>
                      <a:pt x="488" y="111"/>
                    </a:lnTo>
                    <a:lnTo>
                      <a:pt x="499" y="102"/>
                    </a:lnTo>
                    <a:lnTo>
                      <a:pt x="469" y="102"/>
                    </a:lnTo>
                    <a:lnTo>
                      <a:pt x="458" y="102"/>
                    </a:lnTo>
                    <a:lnTo>
                      <a:pt x="458" y="92"/>
                    </a:lnTo>
                    <a:lnTo>
                      <a:pt x="448" y="102"/>
                    </a:lnTo>
                    <a:lnTo>
                      <a:pt x="427" y="92"/>
                    </a:lnTo>
                    <a:lnTo>
                      <a:pt x="416" y="111"/>
                    </a:lnTo>
                    <a:lnTo>
                      <a:pt x="405" y="102"/>
                    </a:lnTo>
                    <a:lnTo>
                      <a:pt x="427" y="102"/>
                    </a:lnTo>
                    <a:lnTo>
                      <a:pt x="427" y="82"/>
                    </a:lnTo>
                    <a:lnTo>
                      <a:pt x="478" y="82"/>
                    </a:lnTo>
                    <a:lnTo>
                      <a:pt x="458" y="71"/>
                    </a:lnTo>
                    <a:lnTo>
                      <a:pt x="510" y="41"/>
                    </a:lnTo>
                    <a:lnTo>
                      <a:pt x="488" y="29"/>
                    </a:lnTo>
                    <a:lnTo>
                      <a:pt x="478" y="41"/>
                    </a:lnTo>
                    <a:lnTo>
                      <a:pt x="458" y="20"/>
                    </a:lnTo>
                    <a:lnTo>
                      <a:pt x="437" y="29"/>
                    </a:lnTo>
                    <a:lnTo>
                      <a:pt x="448" y="41"/>
                    </a:lnTo>
                    <a:lnTo>
                      <a:pt x="427" y="41"/>
                    </a:lnTo>
                    <a:lnTo>
                      <a:pt x="416" y="61"/>
                    </a:lnTo>
                    <a:lnTo>
                      <a:pt x="405" y="61"/>
                    </a:lnTo>
                    <a:lnTo>
                      <a:pt x="385" y="82"/>
                    </a:lnTo>
                    <a:lnTo>
                      <a:pt x="375" y="82"/>
                    </a:lnTo>
                    <a:lnTo>
                      <a:pt x="364" y="92"/>
                    </a:lnTo>
                    <a:lnTo>
                      <a:pt x="343" y="102"/>
                    </a:lnTo>
                    <a:lnTo>
                      <a:pt x="323" y="122"/>
                    </a:lnTo>
                    <a:lnTo>
                      <a:pt x="301" y="122"/>
                    </a:lnTo>
                    <a:lnTo>
                      <a:pt x="291" y="132"/>
                    </a:lnTo>
                    <a:lnTo>
                      <a:pt x="301" y="102"/>
                    </a:lnTo>
                    <a:lnTo>
                      <a:pt x="323" y="102"/>
                    </a:lnTo>
                    <a:lnTo>
                      <a:pt x="323" y="82"/>
                    </a:lnTo>
                    <a:lnTo>
                      <a:pt x="343" y="82"/>
                    </a:lnTo>
                    <a:lnTo>
                      <a:pt x="354" y="61"/>
                    </a:lnTo>
                    <a:lnTo>
                      <a:pt x="416" y="41"/>
                    </a:lnTo>
                    <a:lnTo>
                      <a:pt x="375" y="41"/>
                    </a:lnTo>
                    <a:lnTo>
                      <a:pt x="385" y="29"/>
                    </a:lnTo>
                    <a:lnTo>
                      <a:pt x="354" y="41"/>
                    </a:lnTo>
                    <a:lnTo>
                      <a:pt x="343" y="41"/>
                    </a:lnTo>
                    <a:lnTo>
                      <a:pt x="323" y="61"/>
                    </a:lnTo>
                    <a:lnTo>
                      <a:pt x="323" y="50"/>
                    </a:lnTo>
                    <a:lnTo>
                      <a:pt x="332" y="41"/>
                    </a:lnTo>
                    <a:lnTo>
                      <a:pt x="332" y="29"/>
                    </a:lnTo>
                    <a:lnTo>
                      <a:pt x="354" y="10"/>
                    </a:lnTo>
                    <a:lnTo>
                      <a:pt x="343" y="0"/>
                    </a:lnTo>
                    <a:lnTo>
                      <a:pt x="332" y="0"/>
                    </a:lnTo>
                    <a:lnTo>
                      <a:pt x="312" y="20"/>
                    </a:lnTo>
                    <a:lnTo>
                      <a:pt x="323" y="29"/>
                    </a:lnTo>
                    <a:lnTo>
                      <a:pt x="301" y="29"/>
                    </a:lnTo>
                    <a:lnTo>
                      <a:pt x="270" y="20"/>
                    </a:lnTo>
                    <a:lnTo>
                      <a:pt x="291" y="29"/>
                    </a:lnTo>
                    <a:lnTo>
                      <a:pt x="270" y="41"/>
                    </a:lnTo>
                    <a:lnTo>
                      <a:pt x="259" y="20"/>
                    </a:lnTo>
                    <a:lnTo>
                      <a:pt x="259" y="29"/>
                    </a:lnTo>
                    <a:lnTo>
                      <a:pt x="250" y="20"/>
                    </a:lnTo>
                    <a:lnTo>
                      <a:pt x="259" y="61"/>
                    </a:lnTo>
                    <a:lnTo>
                      <a:pt x="270" y="61"/>
                    </a:lnTo>
                    <a:lnTo>
                      <a:pt x="280" y="92"/>
                    </a:lnTo>
                    <a:lnTo>
                      <a:pt x="280" y="102"/>
                    </a:lnTo>
                    <a:lnTo>
                      <a:pt x="270" y="92"/>
                    </a:lnTo>
                    <a:lnTo>
                      <a:pt x="250" y="92"/>
                    </a:lnTo>
                    <a:lnTo>
                      <a:pt x="259" y="102"/>
                    </a:lnTo>
                    <a:lnTo>
                      <a:pt x="250" y="102"/>
                    </a:lnTo>
                    <a:lnTo>
                      <a:pt x="229" y="111"/>
                    </a:lnTo>
                    <a:lnTo>
                      <a:pt x="166" y="92"/>
                    </a:lnTo>
                    <a:lnTo>
                      <a:pt x="155" y="92"/>
                    </a:lnTo>
                    <a:lnTo>
                      <a:pt x="145" y="92"/>
                    </a:lnTo>
                    <a:lnTo>
                      <a:pt x="145" y="71"/>
                    </a:lnTo>
                    <a:lnTo>
                      <a:pt x="124" y="71"/>
                    </a:lnTo>
                    <a:lnTo>
                      <a:pt x="124" y="61"/>
                    </a:lnTo>
                    <a:lnTo>
                      <a:pt x="104" y="71"/>
                    </a:lnTo>
                    <a:lnTo>
                      <a:pt x="83" y="50"/>
                    </a:lnTo>
                    <a:lnTo>
                      <a:pt x="73" y="41"/>
                    </a:lnTo>
                    <a:lnTo>
                      <a:pt x="51" y="29"/>
                    </a:lnTo>
                    <a:lnTo>
                      <a:pt x="31" y="41"/>
                    </a:lnTo>
                    <a:lnTo>
                      <a:pt x="10" y="29"/>
                    </a:lnTo>
                    <a:lnTo>
                      <a:pt x="0" y="50"/>
                    </a:lnTo>
                    <a:lnTo>
                      <a:pt x="83" y="82"/>
                    </a:lnTo>
                    <a:lnTo>
                      <a:pt x="51" y="82"/>
                    </a:lnTo>
                    <a:lnTo>
                      <a:pt x="10" y="71"/>
                    </a:lnTo>
                    <a:lnTo>
                      <a:pt x="41" y="92"/>
                    </a:lnTo>
                    <a:lnTo>
                      <a:pt x="31" y="102"/>
                    </a:lnTo>
                    <a:lnTo>
                      <a:pt x="62" y="122"/>
                    </a:lnTo>
                    <a:lnTo>
                      <a:pt x="83" y="111"/>
                    </a:lnTo>
                    <a:lnTo>
                      <a:pt x="83" y="122"/>
                    </a:lnTo>
                    <a:lnTo>
                      <a:pt x="145" y="111"/>
                    </a:lnTo>
                    <a:lnTo>
                      <a:pt x="155" y="143"/>
                    </a:lnTo>
                    <a:lnTo>
                      <a:pt x="166" y="163"/>
                    </a:lnTo>
                    <a:lnTo>
                      <a:pt x="250" y="194"/>
                    </a:lnTo>
                    <a:lnTo>
                      <a:pt x="250" y="215"/>
                    </a:lnTo>
                    <a:lnTo>
                      <a:pt x="177" y="173"/>
                    </a:lnTo>
                    <a:lnTo>
                      <a:pt x="155" y="173"/>
                    </a:lnTo>
                    <a:lnTo>
                      <a:pt x="124" y="132"/>
                    </a:lnTo>
                    <a:lnTo>
                      <a:pt x="73" y="122"/>
                    </a:lnTo>
                    <a:lnTo>
                      <a:pt x="104" y="143"/>
                    </a:lnTo>
                    <a:lnTo>
                      <a:pt x="134" y="163"/>
                    </a:lnTo>
                    <a:lnTo>
                      <a:pt x="124" y="153"/>
                    </a:lnTo>
                    <a:lnTo>
                      <a:pt x="145" y="184"/>
                    </a:lnTo>
                    <a:lnTo>
                      <a:pt x="177" y="194"/>
                    </a:lnTo>
                    <a:lnTo>
                      <a:pt x="208" y="215"/>
                    </a:lnTo>
                    <a:lnTo>
                      <a:pt x="280" y="358"/>
                    </a:lnTo>
                    <a:lnTo>
                      <a:pt x="270" y="369"/>
                    </a:lnTo>
                    <a:lnTo>
                      <a:pt x="291" y="378"/>
                    </a:lnTo>
                    <a:lnTo>
                      <a:pt x="282" y="386"/>
                    </a:lnTo>
                    <a:lnTo>
                      <a:pt x="301" y="409"/>
                    </a:lnTo>
                    <a:lnTo>
                      <a:pt x="312" y="419"/>
                    </a:lnTo>
                    <a:lnTo>
                      <a:pt x="323" y="462"/>
                    </a:lnTo>
                    <a:lnTo>
                      <a:pt x="350" y="392"/>
                    </a:lnTo>
                  </a:path>
                </a:pathLst>
              </a:custGeom>
              <a:solidFill>
                <a:schemeClr val="bg2"/>
              </a:solidFill>
              <a:ln w="9525" cap="rnd">
                <a:noFill/>
                <a:round/>
                <a:headEnd/>
                <a:tailEnd/>
              </a:ln>
              <a:effectLst/>
            </p:spPr>
            <p:txBody>
              <a:bodyPr/>
              <a:lstStyle/>
              <a:p>
                <a:pPr>
                  <a:defRPr/>
                </a:pPr>
                <a:endParaRPr lang="en-US"/>
              </a:p>
            </p:txBody>
          </p:sp>
          <p:sp>
            <p:nvSpPr>
              <p:cNvPr id="200717" name="Freeform 13"/>
              <p:cNvSpPr>
                <a:spLocks/>
              </p:cNvSpPr>
              <p:nvPr/>
            </p:nvSpPr>
            <p:spPr bwMode="ltGray">
              <a:xfrm>
                <a:off x="2680" y="3490"/>
                <a:ext cx="3091" cy="756"/>
              </a:xfrm>
              <a:custGeom>
                <a:avLst/>
                <a:gdLst/>
                <a:ahLst/>
                <a:cxnLst>
                  <a:cxn ang="0">
                    <a:pos x="3041" y="0"/>
                  </a:cxn>
                  <a:cxn ang="0">
                    <a:pos x="2907" y="63"/>
                  </a:cxn>
                  <a:cxn ang="0">
                    <a:pos x="2742" y="63"/>
                  </a:cxn>
                  <a:cxn ang="0">
                    <a:pos x="2504" y="9"/>
                  </a:cxn>
                  <a:cxn ang="0">
                    <a:pos x="2384" y="9"/>
                  </a:cxn>
                  <a:cxn ang="0">
                    <a:pos x="2309" y="53"/>
                  </a:cxn>
                  <a:cxn ang="0">
                    <a:pos x="2175" y="4"/>
                  </a:cxn>
                  <a:cxn ang="0">
                    <a:pos x="2085" y="48"/>
                  </a:cxn>
                  <a:cxn ang="0">
                    <a:pos x="2011" y="68"/>
                  </a:cxn>
                  <a:cxn ang="0">
                    <a:pos x="1906" y="28"/>
                  </a:cxn>
                  <a:cxn ang="0">
                    <a:pos x="1846" y="102"/>
                  </a:cxn>
                  <a:cxn ang="0">
                    <a:pos x="1763" y="131"/>
                  </a:cxn>
                  <a:cxn ang="0">
                    <a:pos x="1667" y="87"/>
                  </a:cxn>
                  <a:cxn ang="0">
                    <a:pos x="1533" y="78"/>
                  </a:cxn>
                  <a:cxn ang="0">
                    <a:pos x="1488" y="63"/>
                  </a:cxn>
                  <a:cxn ang="0">
                    <a:pos x="1414" y="82"/>
                  </a:cxn>
                  <a:cxn ang="0">
                    <a:pos x="1278" y="136"/>
                  </a:cxn>
                  <a:cxn ang="0">
                    <a:pos x="1175" y="185"/>
                  </a:cxn>
                  <a:cxn ang="0">
                    <a:pos x="1115" y="238"/>
                  </a:cxn>
                  <a:cxn ang="0">
                    <a:pos x="1069" y="248"/>
                  </a:cxn>
                  <a:cxn ang="0">
                    <a:pos x="1069" y="296"/>
                  </a:cxn>
                  <a:cxn ang="0">
                    <a:pos x="951" y="336"/>
                  </a:cxn>
                  <a:cxn ang="0">
                    <a:pos x="845" y="350"/>
                  </a:cxn>
                  <a:cxn ang="0">
                    <a:pos x="860" y="380"/>
                  </a:cxn>
                  <a:cxn ang="0">
                    <a:pos x="816" y="501"/>
                  </a:cxn>
                  <a:cxn ang="0">
                    <a:pos x="667" y="565"/>
                  </a:cxn>
                  <a:cxn ang="0">
                    <a:pos x="0" y="668"/>
                  </a:cxn>
                  <a:cxn ang="0">
                    <a:pos x="726" y="681"/>
                  </a:cxn>
                  <a:cxn ang="0">
                    <a:pos x="756" y="648"/>
                  </a:cxn>
                  <a:cxn ang="0">
                    <a:pos x="876" y="667"/>
                  </a:cxn>
                  <a:cxn ang="0">
                    <a:pos x="1297" y="686"/>
                  </a:cxn>
                  <a:cxn ang="0">
                    <a:pos x="983" y="730"/>
                  </a:cxn>
                  <a:cxn ang="0">
                    <a:pos x="1178" y="740"/>
                  </a:cxn>
                  <a:cxn ang="0">
                    <a:pos x="1898" y="754"/>
                  </a:cxn>
                  <a:cxn ang="0">
                    <a:pos x="2284" y="733"/>
                  </a:cxn>
                  <a:cxn ang="0">
                    <a:pos x="3090" y="715"/>
                  </a:cxn>
                  <a:cxn ang="0">
                    <a:pos x="2923" y="681"/>
                  </a:cxn>
                  <a:cxn ang="0">
                    <a:pos x="3090" y="642"/>
                  </a:cxn>
                </a:cxnLst>
                <a:rect l="0" t="0" r="r" b="b"/>
                <a:pathLst>
                  <a:path w="3091" h="756">
                    <a:moveTo>
                      <a:pt x="3090" y="50"/>
                    </a:moveTo>
                    <a:lnTo>
                      <a:pt x="3041" y="0"/>
                    </a:lnTo>
                    <a:lnTo>
                      <a:pt x="2967" y="14"/>
                    </a:lnTo>
                    <a:lnTo>
                      <a:pt x="2907" y="63"/>
                    </a:lnTo>
                    <a:lnTo>
                      <a:pt x="2817" y="43"/>
                    </a:lnTo>
                    <a:lnTo>
                      <a:pt x="2742" y="63"/>
                    </a:lnTo>
                    <a:lnTo>
                      <a:pt x="2578" y="24"/>
                    </a:lnTo>
                    <a:lnTo>
                      <a:pt x="2504" y="9"/>
                    </a:lnTo>
                    <a:lnTo>
                      <a:pt x="2444" y="28"/>
                    </a:lnTo>
                    <a:lnTo>
                      <a:pt x="2384" y="9"/>
                    </a:lnTo>
                    <a:lnTo>
                      <a:pt x="2339" y="0"/>
                    </a:lnTo>
                    <a:lnTo>
                      <a:pt x="2309" y="53"/>
                    </a:lnTo>
                    <a:lnTo>
                      <a:pt x="2220" y="33"/>
                    </a:lnTo>
                    <a:lnTo>
                      <a:pt x="2175" y="4"/>
                    </a:lnTo>
                    <a:lnTo>
                      <a:pt x="2085" y="14"/>
                    </a:lnTo>
                    <a:lnTo>
                      <a:pt x="2085" y="48"/>
                    </a:lnTo>
                    <a:lnTo>
                      <a:pt x="2085" y="87"/>
                    </a:lnTo>
                    <a:lnTo>
                      <a:pt x="2011" y="68"/>
                    </a:lnTo>
                    <a:lnTo>
                      <a:pt x="1951" y="14"/>
                    </a:lnTo>
                    <a:lnTo>
                      <a:pt x="1906" y="28"/>
                    </a:lnTo>
                    <a:lnTo>
                      <a:pt x="1922" y="68"/>
                    </a:lnTo>
                    <a:lnTo>
                      <a:pt x="1846" y="102"/>
                    </a:lnTo>
                    <a:lnTo>
                      <a:pt x="1810" y="136"/>
                    </a:lnTo>
                    <a:lnTo>
                      <a:pt x="1763" y="131"/>
                    </a:lnTo>
                    <a:lnTo>
                      <a:pt x="1714" y="126"/>
                    </a:lnTo>
                    <a:lnTo>
                      <a:pt x="1667" y="87"/>
                    </a:lnTo>
                    <a:lnTo>
                      <a:pt x="1577" y="58"/>
                    </a:lnTo>
                    <a:lnTo>
                      <a:pt x="1533" y="78"/>
                    </a:lnTo>
                    <a:lnTo>
                      <a:pt x="1503" y="87"/>
                    </a:lnTo>
                    <a:lnTo>
                      <a:pt x="1488" y="63"/>
                    </a:lnTo>
                    <a:lnTo>
                      <a:pt x="1429" y="63"/>
                    </a:lnTo>
                    <a:lnTo>
                      <a:pt x="1414" y="82"/>
                    </a:lnTo>
                    <a:lnTo>
                      <a:pt x="1473" y="131"/>
                    </a:lnTo>
                    <a:lnTo>
                      <a:pt x="1278" y="136"/>
                    </a:lnTo>
                    <a:lnTo>
                      <a:pt x="1234" y="142"/>
                    </a:lnTo>
                    <a:lnTo>
                      <a:pt x="1175" y="185"/>
                    </a:lnTo>
                    <a:lnTo>
                      <a:pt x="1160" y="214"/>
                    </a:lnTo>
                    <a:lnTo>
                      <a:pt x="1115" y="238"/>
                    </a:lnTo>
                    <a:lnTo>
                      <a:pt x="1085" y="229"/>
                    </a:lnTo>
                    <a:lnTo>
                      <a:pt x="1069" y="248"/>
                    </a:lnTo>
                    <a:lnTo>
                      <a:pt x="1054" y="272"/>
                    </a:lnTo>
                    <a:lnTo>
                      <a:pt x="1069" y="296"/>
                    </a:lnTo>
                    <a:lnTo>
                      <a:pt x="1010" y="350"/>
                    </a:lnTo>
                    <a:lnTo>
                      <a:pt x="951" y="336"/>
                    </a:lnTo>
                    <a:lnTo>
                      <a:pt x="860" y="326"/>
                    </a:lnTo>
                    <a:lnTo>
                      <a:pt x="845" y="350"/>
                    </a:lnTo>
                    <a:lnTo>
                      <a:pt x="831" y="370"/>
                    </a:lnTo>
                    <a:lnTo>
                      <a:pt x="860" y="380"/>
                    </a:lnTo>
                    <a:lnTo>
                      <a:pt x="876" y="438"/>
                    </a:lnTo>
                    <a:lnTo>
                      <a:pt x="816" y="501"/>
                    </a:lnTo>
                    <a:lnTo>
                      <a:pt x="756" y="565"/>
                    </a:lnTo>
                    <a:lnTo>
                      <a:pt x="667" y="565"/>
                    </a:lnTo>
                    <a:lnTo>
                      <a:pt x="468" y="623"/>
                    </a:lnTo>
                    <a:lnTo>
                      <a:pt x="0" y="668"/>
                    </a:lnTo>
                    <a:lnTo>
                      <a:pt x="569" y="689"/>
                    </a:lnTo>
                    <a:lnTo>
                      <a:pt x="726" y="681"/>
                    </a:lnTo>
                    <a:lnTo>
                      <a:pt x="652" y="662"/>
                    </a:lnTo>
                    <a:lnTo>
                      <a:pt x="756" y="648"/>
                    </a:lnTo>
                    <a:lnTo>
                      <a:pt x="921" y="652"/>
                    </a:lnTo>
                    <a:lnTo>
                      <a:pt x="876" y="667"/>
                    </a:lnTo>
                    <a:lnTo>
                      <a:pt x="1143" y="676"/>
                    </a:lnTo>
                    <a:lnTo>
                      <a:pt x="1297" y="686"/>
                    </a:lnTo>
                    <a:lnTo>
                      <a:pt x="1148" y="711"/>
                    </a:lnTo>
                    <a:lnTo>
                      <a:pt x="983" y="730"/>
                    </a:lnTo>
                    <a:lnTo>
                      <a:pt x="879" y="744"/>
                    </a:lnTo>
                    <a:lnTo>
                      <a:pt x="1178" y="740"/>
                    </a:lnTo>
                    <a:lnTo>
                      <a:pt x="1580" y="755"/>
                    </a:lnTo>
                    <a:lnTo>
                      <a:pt x="1898" y="754"/>
                    </a:lnTo>
                    <a:lnTo>
                      <a:pt x="2111" y="736"/>
                    </a:lnTo>
                    <a:lnTo>
                      <a:pt x="2284" y="733"/>
                    </a:lnTo>
                    <a:lnTo>
                      <a:pt x="2727" y="740"/>
                    </a:lnTo>
                    <a:lnTo>
                      <a:pt x="3090" y="715"/>
                    </a:lnTo>
                    <a:lnTo>
                      <a:pt x="3090" y="680"/>
                    </a:lnTo>
                    <a:lnTo>
                      <a:pt x="2923" y="681"/>
                    </a:lnTo>
                    <a:lnTo>
                      <a:pt x="2788" y="652"/>
                    </a:lnTo>
                    <a:lnTo>
                      <a:pt x="3090" y="642"/>
                    </a:lnTo>
                    <a:lnTo>
                      <a:pt x="3090" y="50"/>
                    </a:lnTo>
                  </a:path>
                </a:pathLst>
              </a:custGeom>
              <a:solidFill>
                <a:schemeClr val="bg2"/>
              </a:solidFill>
              <a:ln w="9525" cap="rnd">
                <a:noFill/>
                <a:round/>
                <a:headEnd/>
                <a:tailEnd/>
              </a:ln>
              <a:effectLst/>
            </p:spPr>
            <p:txBody>
              <a:bodyPr/>
              <a:lstStyle/>
              <a:p>
                <a:pPr>
                  <a:defRPr/>
                </a:pPr>
                <a:endParaRPr lang="en-US"/>
              </a:p>
            </p:txBody>
          </p:sp>
        </p:grpSp>
      </p:grpSp>
      <p:sp>
        <p:nvSpPr>
          <p:cNvPr id="200718" name="Rectangle 14"/>
          <p:cNvSpPr>
            <a:spLocks noGrp="1" noChangeArrowheads="1"/>
          </p:cNvSpPr>
          <p:nvPr>
            <p:ph type="title"/>
          </p:nvPr>
        </p:nvSpPr>
        <p:spPr bwMode="auto">
          <a:xfrm>
            <a:off x="685800" y="4572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0719" name="Rectangle 15"/>
          <p:cNvSpPr>
            <a:spLocks noGrp="1" noChangeArrowheads="1"/>
          </p:cNvSpPr>
          <p:nvPr>
            <p:ph type="body" idx="1"/>
          </p:nvPr>
        </p:nvSpPr>
        <p:spPr bwMode="auto">
          <a:xfrm>
            <a:off x="685800" y="18288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0720" name="Rectangle 1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effectLst>
                  <a:outerShdw blurRad="38100" dist="38100" dir="2700000" algn="tl">
                    <a:srgbClr val="000000"/>
                  </a:outerShdw>
                </a:effectLst>
                <a:latin typeface="+mn-lt"/>
              </a:defRPr>
            </a:lvl1pPr>
          </a:lstStyle>
          <a:p>
            <a:pPr>
              <a:defRPr/>
            </a:pPr>
            <a:endParaRPr lang="en-US"/>
          </a:p>
        </p:txBody>
      </p:sp>
      <p:sp>
        <p:nvSpPr>
          <p:cNvPr id="200721" name="Rectangle 1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effectLst>
                  <a:outerShdw blurRad="38100" dist="38100" dir="2700000" algn="tl">
                    <a:srgbClr val="000000"/>
                  </a:outerShdw>
                </a:effectLst>
                <a:latin typeface="+mn-lt"/>
              </a:defRPr>
            </a:lvl1pPr>
          </a:lstStyle>
          <a:p>
            <a:pPr>
              <a:defRPr/>
            </a:pPr>
            <a:endParaRPr lang="en-US"/>
          </a:p>
        </p:txBody>
      </p:sp>
      <p:sp>
        <p:nvSpPr>
          <p:cNvPr id="200722" name="Rectangle 1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effectLst>
                  <a:outerShdw blurRad="38100" dist="38100" dir="2700000" algn="tl">
                    <a:srgbClr val="000000"/>
                  </a:outerShdw>
                </a:effectLst>
                <a:latin typeface="+mn-lt"/>
              </a:defRPr>
            </a:lvl1pPr>
          </a:lstStyle>
          <a:p>
            <a:pPr>
              <a:defRPr/>
            </a:pPr>
            <a:fld id="{29415D69-D213-445D-B1D6-0D178C84A20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23" r:id="rId1"/>
    <p:sldLayoutId id="2147485792" r:id="rId2"/>
    <p:sldLayoutId id="2147485793" r:id="rId3"/>
    <p:sldLayoutId id="2147485794" r:id="rId4"/>
    <p:sldLayoutId id="2147485795" r:id="rId5"/>
    <p:sldLayoutId id="2147485796" r:id="rId6"/>
    <p:sldLayoutId id="2147485797" r:id="rId7"/>
    <p:sldLayoutId id="2147485798" r:id="rId8"/>
    <p:sldLayoutId id="2147485799" r:id="rId9"/>
    <p:sldLayoutId id="2147485800" r:id="rId10"/>
    <p:sldLayoutId id="2147485801" r:id="rId11"/>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1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211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211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B3DFD1E-75F8-4CB2-A053-FBB42CD131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02" r:id="rId1"/>
    <p:sldLayoutId id="2147485803" r:id="rId2"/>
    <p:sldLayoutId id="2147485804" r:id="rId3"/>
    <p:sldLayoutId id="2147485805" r:id="rId4"/>
    <p:sldLayoutId id="2147485806" r:id="rId5"/>
    <p:sldLayoutId id="2147485807" r:id="rId6"/>
    <p:sldLayoutId id="2147485808" r:id="rId7"/>
    <p:sldLayoutId id="2147485809" r:id="rId8"/>
    <p:sldLayoutId id="2147485810" r:id="rId9"/>
    <p:sldLayoutId id="2147485811" r:id="rId10"/>
    <p:sldLayoutId id="2147485812" r:id="rId11"/>
    <p:sldLayoutId id="214748581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9" name="Rectangle 23"/>
          <p:cNvSpPr>
            <a:spLocks noChangeArrowheads="1"/>
          </p:cNvSpPr>
          <p:nvPr userDrawn="1"/>
        </p:nvSpPr>
        <p:spPr bwMode="auto">
          <a:xfrm>
            <a:off x="0" y="0"/>
            <a:ext cx="704850" cy="6858000"/>
          </a:xfrm>
          <a:prstGeom prst="rect">
            <a:avLst/>
          </a:prstGeom>
          <a:gradFill rotWithShape="1">
            <a:gsLst>
              <a:gs pos="0">
                <a:schemeClr val="accent2"/>
              </a:gs>
              <a:gs pos="100000">
                <a:schemeClr val="accent2">
                  <a:gamma/>
                  <a:tint val="0"/>
                  <a:invGamma/>
                </a:schemeClr>
              </a:gs>
            </a:gsLst>
            <a:lin ang="0" scaled="1"/>
          </a:gradFill>
          <a:ln w="9525">
            <a:noFill/>
            <a:miter lim="800000"/>
            <a:headEnd/>
            <a:tailEnd/>
          </a:ln>
          <a:effectLst/>
        </p:spPr>
        <p:txBody>
          <a:bodyPr wrap="none" anchor="ctr"/>
          <a:lstStyle/>
          <a:p>
            <a:pPr fontAlgn="base">
              <a:spcBef>
                <a:spcPct val="0"/>
              </a:spcBef>
              <a:spcAft>
                <a:spcPct val="0"/>
              </a:spcAft>
              <a:defRPr/>
            </a:pPr>
            <a:endParaRPr lang="en-US" sz="1600">
              <a:solidFill>
                <a:srgbClr val="000000"/>
              </a:solidFill>
              <a:cs typeface="Arial" charset="0"/>
            </a:endParaRPr>
          </a:p>
        </p:txBody>
      </p:sp>
    </p:spTree>
    <p:extLst>
      <p:ext uri="{BB962C8B-B14F-4D97-AF65-F5344CB8AC3E}">
        <p14:creationId xmlns:p14="http://schemas.microsoft.com/office/powerpoint/2010/main" val="2539133071"/>
      </p:ext>
    </p:extLst>
  </p:cSld>
  <p:clrMap bg1="lt1" tx1="dk1" bg2="lt2" tx2="dk2" accent1="accent1" accent2="accent2" accent3="accent3" accent4="accent4" accent5="accent5" accent6="accent6" hlink="hlink" folHlink="folHlink"/>
  <p:sldLayoutIdLst>
    <p:sldLayoutId id="2147485825" r:id="rId1"/>
    <p:sldLayoutId id="2147485826" r:id="rId2"/>
    <p:sldLayoutId id="2147485827" r:id="rId3"/>
    <p:sldLayoutId id="2147485828" r:id="rId4"/>
    <p:sldLayoutId id="2147485829" r:id="rId5"/>
    <p:sldLayoutId id="2147485830" r:id="rId6"/>
    <p:sldLayoutId id="2147485831" r:id="rId7"/>
    <p:sldLayoutId id="2147485832" r:id="rId8"/>
    <p:sldLayoutId id="2147485833" r:id="rId9"/>
    <p:sldLayoutId id="2147485834" r:id="rId10"/>
    <p:sldLayoutId id="2147485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A8084B31-EF3C-417F-A2FC-5E1B88AAEF6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80130208"/>
      </p:ext>
    </p:extLst>
  </p:cSld>
  <p:clrMap bg1="lt1" tx1="dk1" bg2="lt2" tx2="dk2" accent1="accent1" accent2="accent2" accent3="accent3" accent4="accent4" accent5="accent5" accent6="accent6" hlink="hlink" folHlink="folHlink"/>
  <p:sldLayoutIdLst>
    <p:sldLayoutId id="2147485837" r:id="rId1"/>
    <p:sldLayoutId id="2147485838" r:id="rId2"/>
    <p:sldLayoutId id="2147485839" r:id="rId3"/>
    <p:sldLayoutId id="2147485840" r:id="rId4"/>
    <p:sldLayoutId id="2147485841" r:id="rId5"/>
    <p:sldLayoutId id="2147485842" r:id="rId6"/>
    <p:sldLayoutId id="2147485843" r:id="rId7"/>
    <p:sldLayoutId id="2147485844" r:id="rId8"/>
    <p:sldLayoutId id="2147485845" r:id="rId9"/>
    <p:sldLayoutId id="2147485846" r:id="rId10"/>
    <p:sldLayoutId id="2147485847" r:id="rId11"/>
    <p:sldLayoutId id="21474858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60438" y="68263"/>
            <a:ext cx="8032750" cy="11445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1166813" y="1514475"/>
            <a:ext cx="7826375" cy="475138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7410450" y="6538913"/>
            <a:ext cx="1181100" cy="3190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300">
                <a:latin typeface="+mn-lt"/>
              </a:defRPr>
            </a:lvl1pPr>
          </a:lstStyle>
          <a:p>
            <a:pPr>
              <a:defRPr/>
            </a:pPr>
            <a:endParaRPr lang="en-US"/>
          </a:p>
        </p:txBody>
      </p:sp>
      <p:sp>
        <p:nvSpPr>
          <p:cNvPr id="14341" name="Rectangle 5"/>
          <p:cNvSpPr>
            <a:spLocks noGrp="1" noChangeArrowheads="1"/>
          </p:cNvSpPr>
          <p:nvPr>
            <p:ph type="ftr" sz="quarter" idx="3"/>
          </p:nvPr>
        </p:nvSpPr>
        <p:spPr bwMode="auto">
          <a:xfrm>
            <a:off x="4530725" y="6540500"/>
            <a:ext cx="2894013" cy="3175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300">
                <a:latin typeface="+mn-lt"/>
              </a:defRPr>
            </a:lvl1pPr>
          </a:lstStyle>
          <a:p>
            <a:pPr>
              <a:defRPr/>
            </a:pPr>
            <a:endParaRPr lang="en-US"/>
          </a:p>
        </p:txBody>
      </p:sp>
      <p:sp>
        <p:nvSpPr>
          <p:cNvPr id="14342" name="Rectangle 6"/>
          <p:cNvSpPr>
            <a:spLocks noGrp="1" noChangeArrowheads="1"/>
          </p:cNvSpPr>
          <p:nvPr>
            <p:ph type="sldNum" sz="quarter" idx="4"/>
          </p:nvPr>
        </p:nvSpPr>
        <p:spPr bwMode="auto">
          <a:xfrm>
            <a:off x="8577263" y="6540500"/>
            <a:ext cx="563562" cy="3175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300">
                <a:latin typeface="+mn-lt"/>
              </a:defRPr>
            </a:lvl1pPr>
          </a:lstStyle>
          <a:p>
            <a:pPr>
              <a:defRPr/>
            </a:pPr>
            <a:fld id="{B4FCDDC1-1CCC-4BD9-ABE6-3A882DA85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16" r:id="rId1"/>
    <p:sldLayoutId id="2147485699" r:id="rId2"/>
    <p:sldLayoutId id="2147485700" r:id="rId3"/>
    <p:sldLayoutId id="2147485701" r:id="rId4"/>
    <p:sldLayoutId id="2147485702" r:id="rId5"/>
    <p:sldLayoutId id="2147485703" r:id="rId6"/>
    <p:sldLayoutId id="2147485704" r:id="rId7"/>
    <p:sldLayoutId id="2147485705" r:id="rId8"/>
    <p:sldLayoutId id="2147485706" r:id="rId9"/>
    <p:sldLayoutId id="2147485707" r:id="rId10"/>
    <p:sldLayoutId id="2147485708" r:id="rId11"/>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47800" y="381000"/>
            <a:ext cx="7239000" cy="1036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1905000" y="1600200"/>
            <a:ext cx="6781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5AC208B-C671-44ED-8D63-7ABAE497EA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17" r:id="rId1"/>
    <p:sldLayoutId id="2147485709" r:id="rId2"/>
    <p:sldLayoutId id="2147485710" r:id="rId3"/>
    <p:sldLayoutId id="2147485711" r:id="rId4"/>
    <p:sldLayoutId id="2147485712" r:id="rId5"/>
    <p:sldLayoutId id="2147485713" r:id="rId6"/>
    <p:sldLayoutId id="2147485714" r:id="rId7"/>
    <p:sldLayoutId id="2147485715" r:id="rId8"/>
    <p:sldLayoutId id="2147485716" r:id="rId9"/>
    <p:sldLayoutId id="2147485717" r:id="rId10"/>
    <p:sldLayoutId id="2147485718" r:id="rId11"/>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Black" pitchFamily="34" charset="0"/>
        </a:defRPr>
      </a:lvl2pPr>
      <a:lvl3pPr algn="ctr" rtl="0" eaLnBrk="0" fontAlgn="base" hangingPunct="0">
        <a:spcBef>
          <a:spcPct val="0"/>
        </a:spcBef>
        <a:spcAft>
          <a:spcPct val="0"/>
        </a:spcAft>
        <a:defRPr sz="4000">
          <a:solidFill>
            <a:schemeClr val="tx2"/>
          </a:solidFill>
          <a:latin typeface="Arial Black" pitchFamily="34" charset="0"/>
        </a:defRPr>
      </a:lvl3pPr>
      <a:lvl4pPr algn="ctr" rtl="0" eaLnBrk="0" fontAlgn="base" hangingPunct="0">
        <a:spcBef>
          <a:spcPct val="0"/>
        </a:spcBef>
        <a:spcAft>
          <a:spcPct val="0"/>
        </a:spcAft>
        <a:defRPr sz="4000">
          <a:solidFill>
            <a:schemeClr val="tx2"/>
          </a:solidFill>
          <a:latin typeface="Arial Black" pitchFamily="34" charset="0"/>
        </a:defRPr>
      </a:lvl4pPr>
      <a:lvl5pPr algn="ctr" rtl="0" eaLnBrk="0" fontAlgn="base" hangingPunct="0">
        <a:spcBef>
          <a:spcPct val="0"/>
        </a:spcBef>
        <a:spcAft>
          <a:spcPct val="0"/>
        </a:spcAft>
        <a:defRPr sz="4000">
          <a:solidFill>
            <a:schemeClr val="tx2"/>
          </a:solidFill>
          <a:latin typeface="Arial Black" pitchFamily="34" charset="0"/>
        </a:defRPr>
      </a:lvl5pPr>
      <a:lvl6pPr marL="457200" algn="ctr" rtl="0" fontAlgn="base">
        <a:spcBef>
          <a:spcPct val="0"/>
        </a:spcBef>
        <a:spcAft>
          <a:spcPct val="0"/>
        </a:spcAft>
        <a:defRPr sz="4000">
          <a:solidFill>
            <a:schemeClr val="tx2"/>
          </a:solidFill>
          <a:latin typeface="Arial Black" pitchFamily="34" charset="0"/>
        </a:defRPr>
      </a:lvl6pPr>
      <a:lvl7pPr marL="914400" algn="ctr" rtl="0" fontAlgn="base">
        <a:spcBef>
          <a:spcPct val="0"/>
        </a:spcBef>
        <a:spcAft>
          <a:spcPct val="0"/>
        </a:spcAft>
        <a:defRPr sz="4000">
          <a:solidFill>
            <a:schemeClr val="tx2"/>
          </a:solidFill>
          <a:latin typeface="Arial Black" pitchFamily="34" charset="0"/>
        </a:defRPr>
      </a:lvl7pPr>
      <a:lvl8pPr marL="1371600" algn="ctr" rtl="0" fontAlgn="base">
        <a:spcBef>
          <a:spcPct val="0"/>
        </a:spcBef>
        <a:spcAft>
          <a:spcPct val="0"/>
        </a:spcAft>
        <a:defRPr sz="4000">
          <a:solidFill>
            <a:schemeClr val="tx2"/>
          </a:solidFill>
          <a:latin typeface="Arial Black" pitchFamily="34" charset="0"/>
        </a:defRPr>
      </a:lvl8pPr>
      <a:lvl9pPr marL="1828800" algn="ctr"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95400" y="274638"/>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1295400" y="1600200"/>
            <a:ext cx="7391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6006AFC-0F21-494C-8459-EE5DD244EFF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18" r:id="rId1"/>
    <p:sldLayoutId id="2147485719" r:id="rId2"/>
    <p:sldLayoutId id="2147485720" r:id="rId3"/>
    <p:sldLayoutId id="2147485721" r:id="rId4"/>
    <p:sldLayoutId id="2147485722" r:id="rId5"/>
    <p:sldLayoutId id="2147485723" r:id="rId6"/>
    <p:sldLayoutId id="2147485724" r:id="rId7"/>
    <p:sldLayoutId id="2147485725" r:id="rId8"/>
    <p:sldLayoutId id="2147485726" r:id="rId9"/>
    <p:sldLayoutId id="2147485727" r:id="rId10"/>
    <p:sldLayoutId id="2147485728" r:id="rId11"/>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457200" y="992188"/>
            <a:ext cx="8153400" cy="1600200"/>
            <a:chOff x="288" y="625"/>
            <a:chExt cx="5136" cy="1008"/>
          </a:xfrm>
        </p:grpSpPr>
        <p:sp>
          <p:nvSpPr>
            <p:cNvPr id="60419"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60420"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60421"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60422"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6147"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6148"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5"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Arial" charset="0"/>
              </a:defRPr>
            </a:lvl1pPr>
          </a:lstStyle>
          <a:p>
            <a:pPr>
              <a:defRPr/>
            </a:pPr>
            <a:endParaRPr lang="en-US"/>
          </a:p>
        </p:txBody>
      </p:sp>
      <p:sp>
        <p:nvSpPr>
          <p:cNvPr id="60426"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Arial" charset="0"/>
              </a:defRPr>
            </a:lvl1pPr>
          </a:lstStyle>
          <a:p>
            <a:pPr>
              <a:defRPr/>
            </a:pPr>
            <a:endParaRPr lang="en-US"/>
          </a:p>
        </p:txBody>
      </p:sp>
      <p:sp>
        <p:nvSpPr>
          <p:cNvPr id="60427"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atin typeface="Arial" charset="0"/>
              </a:defRPr>
            </a:lvl1pPr>
          </a:lstStyle>
          <a:p>
            <a:pPr>
              <a:defRPr/>
            </a:pPr>
            <a:fld id="{0945EF15-0166-498F-A9BF-7EB02155E1D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19" r:id="rId1"/>
    <p:sldLayoutId id="2147485729" r:id="rId2"/>
    <p:sldLayoutId id="2147485730" r:id="rId3"/>
    <p:sldLayoutId id="2147485731" r:id="rId4"/>
    <p:sldLayoutId id="2147485732" r:id="rId5"/>
    <p:sldLayoutId id="2147485733" r:id="rId6"/>
    <p:sldLayoutId id="2147485734" r:id="rId7"/>
    <p:sldLayoutId id="2147485735" r:id="rId8"/>
    <p:sldLayoutId id="2147485736" r:id="rId9"/>
    <p:sldLayoutId id="2147485737" r:id="rId10"/>
    <p:sldLayoutId id="2147485738" r:id="rId11"/>
    <p:sldLayoutId id="2147485739" r:id="rId12"/>
  </p:sldLayoutIdLst>
  <p:hf hdr="0" ftr="0" dt="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905000" y="1676400"/>
            <a:ext cx="67818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1905000" y="2819400"/>
            <a:ext cx="67818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endParaRPr lang="en-US"/>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n-US"/>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3FE118A5-4ADD-45C3-9880-C74BDD2C0E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20" r:id="rId1"/>
    <p:sldLayoutId id="2147485740" r:id="rId2"/>
    <p:sldLayoutId id="2147485741" r:id="rId3"/>
    <p:sldLayoutId id="2147485742" r:id="rId4"/>
    <p:sldLayoutId id="2147485743" r:id="rId5"/>
    <p:sldLayoutId id="2147485744" r:id="rId6"/>
    <p:sldLayoutId id="2147485745" r:id="rId7"/>
    <p:sldLayoutId id="2147485746" r:id="rId8"/>
    <p:sldLayoutId id="2147485747" r:id="rId9"/>
    <p:sldLayoutId id="2147485748" r:id="rId10"/>
    <p:sldLayoutId id="2147485749"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752600" y="1676400"/>
            <a:ext cx="7086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1752600" y="2819400"/>
            <a:ext cx="7086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endParaRPr lang="en-US"/>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n-US"/>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8789B116-6C45-4378-9199-DCEC3D1CD18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50" r:id="rId1"/>
    <p:sldLayoutId id="2147485751" r:id="rId2"/>
    <p:sldLayoutId id="2147485752" r:id="rId3"/>
    <p:sldLayoutId id="2147485753" r:id="rId4"/>
    <p:sldLayoutId id="2147485754" r:id="rId5"/>
    <p:sldLayoutId id="2147485755" r:id="rId6"/>
    <p:sldLayoutId id="2147485756" r:id="rId7"/>
    <p:sldLayoutId id="2147485757" r:id="rId8"/>
    <p:sldLayoutId id="2147485758" r:id="rId9"/>
    <p:sldLayoutId id="2147485759" r:id="rId10"/>
    <p:sldLayoutId id="2147485760" r:id="rId11"/>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092" name="Rectangle 4"/>
          <p:cNvSpPr>
            <a:spLocks noGrp="1" noChangeArrowheads="1"/>
          </p:cNvSpPr>
          <p:nvPr>
            <p:ph type="dt" sz="half" idx="2"/>
          </p:nvPr>
        </p:nvSpPr>
        <p:spPr bwMode="auto">
          <a:xfrm>
            <a:off x="14478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endParaRPr lang="en-US"/>
          </a:p>
        </p:txBody>
      </p:sp>
      <p:sp>
        <p:nvSpPr>
          <p:cNvPr id="89093" name="Rectangle 5"/>
          <p:cNvSpPr>
            <a:spLocks noGrp="1" noChangeArrowheads="1"/>
          </p:cNvSpPr>
          <p:nvPr>
            <p:ph type="ftr" sz="quarter" idx="3"/>
          </p:nvPr>
        </p:nvSpPr>
        <p:spPr bwMode="auto">
          <a:xfrm>
            <a:off x="4267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n-US"/>
          </a:p>
        </p:txBody>
      </p:sp>
      <p:sp>
        <p:nvSpPr>
          <p:cNvPr id="89094" name="Rectangle 6"/>
          <p:cNvSpPr>
            <a:spLocks noGrp="1" noChangeArrowheads="1"/>
          </p:cNvSpPr>
          <p:nvPr>
            <p:ph type="sldNum" sz="quarter" idx="4"/>
          </p:nvPr>
        </p:nvSpPr>
        <p:spPr bwMode="auto">
          <a:xfrm>
            <a:off x="7086600" y="6245225"/>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9DDF8934-BEE1-4662-BE16-E16720D860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21"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Black" pitchFamily="34" charset="0"/>
        </a:defRPr>
      </a:lvl2pPr>
      <a:lvl3pPr algn="ctr" rtl="0" eaLnBrk="0" fontAlgn="base" hangingPunct="0">
        <a:spcBef>
          <a:spcPct val="0"/>
        </a:spcBef>
        <a:spcAft>
          <a:spcPct val="0"/>
        </a:spcAft>
        <a:defRPr sz="4000">
          <a:solidFill>
            <a:schemeClr val="tx2"/>
          </a:solidFill>
          <a:latin typeface="Arial Black" pitchFamily="34" charset="0"/>
        </a:defRPr>
      </a:lvl3pPr>
      <a:lvl4pPr algn="ctr" rtl="0" eaLnBrk="0" fontAlgn="base" hangingPunct="0">
        <a:spcBef>
          <a:spcPct val="0"/>
        </a:spcBef>
        <a:spcAft>
          <a:spcPct val="0"/>
        </a:spcAft>
        <a:defRPr sz="4000">
          <a:solidFill>
            <a:schemeClr val="tx2"/>
          </a:solidFill>
          <a:latin typeface="Arial Black" pitchFamily="34" charset="0"/>
        </a:defRPr>
      </a:lvl4pPr>
      <a:lvl5pPr algn="ctr" rtl="0" eaLnBrk="0" fontAlgn="base" hangingPunct="0">
        <a:spcBef>
          <a:spcPct val="0"/>
        </a:spcBef>
        <a:spcAft>
          <a:spcPct val="0"/>
        </a:spcAft>
        <a:defRPr sz="4000">
          <a:solidFill>
            <a:schemeClr val="tx2"/>
          </a:solidFill>
          <a:latin typeface="Arial Black" pitchFamily="34" charset="0"/>
        </a:defRPr>
      </a:lvl5pPr>
      <a:lvl6pPr marL="457200" algn="ctr" rtl="0" fontAlgn="base">
        <a:spcBef>
          <a:spcPct val="0"/>
        </a:spcBef>
        <a:spcAft>
          <a:spcPct val="0"/>
        </a:spcAft>
        <a:defRPr sz="4000">
          <a:solidFill>
            <a:schemeClr val="tx2"/>
          </a:solidFill>
          <a:latin typeface="Arial Black" pitchFamily="34" charset="0"/>
        </a:defRPr>
      </a:lvl6pPr>
      <a:lvl7pPr marL="914400" algn="ctr" rtl="0" fontAlgn="base">
        <a:spcBef>
          <a:spcPct val="0"/>
        </a:spcBef>
        <a:spcAft>
          <a:spcPct val="0"/>
        </a:spcAft>
        <a:defRPr sz="4000">
          <a:solidFill>
            <a:schemeClr val="tx2"/>
          </a:solidFill>
          <a:latin typeface="Arial Black" pitchFamily="34" charset="0"/>
        </a:defRPr>
      </a:lvl7pPr>
      <a:lvl8pPr marL="1371600" algn="ctr" rtl="0" fontAlgn="base">
        <a:spcBef>
          <a:spcPct val="0"/>
        </a:spcBef>
        <a:spcAft>
          <a:spcPct val="0"/>
        </a:spcAft>
        <a:defRPr sz="4000">
          <a:solidFill>
            <a:schemeClr val="tx2"/>
          </a:solidFill>
          <a:latin typeface="Arial Black" pitchFamily="34" charset="0"/>
        </a:defRPr>
      </a:lvl8pPr>
      <a:lvl9pPr marL="1828800" algn="ctr"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endParaRPr 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DD87BF08-BF1B-44B2-A014-954B642C4A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71" r:id="rId1"/>
    <p:sldLayoutId id="2147485772" r:id="rId2"/>
    <p:sldLayoutId id="2147485773" r:id="rId3"/>
    <p:sldLayoutId id="2147485774" r:id="rId4"/>
    <p:sldLayoutId id="2147485775" r:id="rId5"/>
    <p:sldLayoutId id="2147485776" r:id="rId6"/>
    <p:sldLayoutId id="2147485777" r:id="rId7"/>
    <p:sldLayoutId id="2147485778" r:id="rId8"/>
    <p:sldLayoutId id="2147485779" r:id="rId9"/>
    <p:sldLayoutId id="2147485780" r:id="rId10"/>
    <p:sldLayoutId id="214748578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6.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3.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72E5-F4B3-46A4-8D85-CB7EB6E3AC4B}"/>
              </a:ext>
            </a:extLst>
          </p:cNvPr>
          <p:cNvSpPr>
            <a:spLocks noGrp="1"/>
          </p:cNvSpPr>
          <p:nvPr>
            <p:ph type="title"/>
          </p:nvPr>
        </p:nvSpPr>
        <p:spPr>
          <a:xfrm>
            <a:off x="439057" y="228600"/>
            <a:ext cx="8229600" cy="639762"/>
          </a:xfrm>
        </p:spPr>
        <p:txBody>
          <a:bodyPr/>
          <a:lstStyle/>
          <a:p>
            <a:r>
              <a:rPr lang="en-US" dirty="0"/>
              <a:t>Before You Start</a:t>
            </a:r>
            <a:endParaRPr lang="en-ZW" dirty="0"/>
          </a:p>
        </p:txBody>
      </p:sp>
      <p:sp>
        <p:nvSpPr>
          <p:cNvPr id="3" name="Content Placeholder 2">
            <a:extLst>
              <a:ext uri="{FF2B5EF4-FFF2-40B4-BE49-F238E27FC236}">
                <a16:creationId xmlns:a16="http://schemas.microsoft.com/office/drawing/2014/main" id="{5EB2C3CE-ADAA-4783-B4F4-1A42DF9B644D}"/>
              </a:ext>
            </a:extLst>
          </p:cNvPr>
          <p:cNvSpPr>
            <a:spLocks noGrp="1"/>
          </p:cNvSpPr>
          <p:nvPr>
            <p:ph idx="1"/>
          </p:nvPr>
        </p:nvSpPr>
        <p:spPr>
          <a:xfrm>
            <a:off x="214086" y="886865"/>
            <a:ext cx="8715827" cy="1703935"/>
          </a:xfrm>
        </p:spPr>
        <p:txBody>
          <a:bodyPr/>
          <a:lstStyle/>
          <a:p>
            <a:pPr marL="0" indent="0">
              <a:buNone/>
            </a:pPr>
            <a:r>
              <a:rPr lang="en-US" dirty="0"/>
              <a:t> For the best view of this PowerPoint I suggest you are in </a:t>
            </a:r>
            <a:r>
              <a:rPr lang="en-US" b="1" dirty="0"/>
              <a:t>Slide Show Mode</a:t>
            </a:r>
            <a:r>
              <a:rPr lang="en-US" dirty="0"/>
              <a:t>. </a:t>
            </a:r>
            <a:r>
              <a:rPr lang="en-US" b="1" dirty="0"/>
              <a:t>If all you see </a:t>
            </a:r>
            <a:r>
              <a:rPr lang="en-US" dirty="0"/>
              <a:t>is this slide you should be all ready to go.</a:t>
            </a:r>
            <a:endParaRPr lang="en-ZW" dirty="0"/>
          </a:p>
        </p:txBody>
      </p:sp>
      <p:pic>
        <p:nvPicPr>
          <p:cNvPr id="5" name="Picture 4">
            <a:extLst>
              <a:ext uri="{FF2B5EF4-FFF2-40B4-BE49-F238E27FC236}">
                <a16:creationId xmlns:a16="http://schemas.microsoft.com/office/drawing/2014/main" id="{C439030E-9C27-494B-871A-E47F11DDC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403042"/>
            <a:ext cx="4776248" cy="3728317"/>
          </a:xfrm>
          <a:prstGeom prst="rect">
            <a:avLst/>
          </a:prstGeom>
        </p:spPr>
      </p:pic>
      <p:sp>
        <p:nvSpPr>
          <p:cNvPr id="6" name="TextBox 5">
            <a:extLst>
              <a:ext uri="{FF2B5EF4-FFF2-40B4-BE49-F238E27FC236}">
                <a16:creationId xmlns:a16="http://schemas.microsoft.com/office/drawing/2014/main" id="{263EC23B-76E6-403A-99FE-21C102BE649D}"/>
              </a:ext>
            </a:extLst>
          </p:cNvPr>
          <p:cNvSpPr txBox="1"/>
          <p:nvPr/>
        </p:nvSpPr>
        <p:spPr>
          <a:xfrm>
            <a:off x="214086" y="2590800"/>
            <a:ext cx="4724400" cy="4031873"/>
          </a:xfrm>
          <a:prstGeom prst="rect">
            <a:avLst/>
          </a:prstGeom>
          <a:noFill/>
        </p:spPr>
        <p:txBody>
          <a:bodyPr wrap="square" rtlCol="0">
            <a:spAutoFit/>
          </a:bodyPr>
          <a:lstStyle/>
          <a:p>
            <a:r>
              <a:rPr lang="en-US" sz="3200" dirty="0">
                <a:latin typeface="+mn-lt"/>
              </a:rPr>
              <a:t>But if what you see is the designer mode (notice the navigation plane with multi slides) </a:t>
            </a:r>
            <a:br>
              <a:rPr lang="en-US" sz="3200" dirty="0">
                <a:latin typeface="+mn-lt"/>
              </a:rPr>
            </a:br>
            <a:r>
              <a:rPr lang="en-US" sz="3200" dirty="0">
                <a:latin typeface="+mn-lt"/>
              </a:rPr>
              <a:t>as shown in the photo on the right, then I suggest you manually start the Slide Show </a:t>
            </a:r>
            <a:r>
              <a:rPr lang="en-US" sz="2400" dirty="0">
                <a:latin typeface="+mn-lt"/>
              </a:rPr>
              <a:t>(see next slide)</a:t>
            </a:r>
            <a:endParaRPr lang="en-ZW" sz="3200" dirty="0">
              <a:latin typeface="+mn-lt"/>
            </a:endParaRPr>
          </a:p>
        </p:txBody>
      </p:sp>
      <p:cxnSp>
        <p:nvCxnSpPr>
          <p:cNvPr id="8" name="Straight Arrow Connector 7">
            <a:extLst>
              <a:ext uri="{FF2B5EF4-FFF2-40B4-BE49-F238E27FC236}">
                <a16:creationId xmlns:a16="http://schemas.microsoft.com/office/drawing/2014/main" id="{75F90A91-C652-4908-A1F0-205C91C139D3}"/>
              </a:ext>
            </a:extLst>
          </p:cNvPr>
          <p:cNvCxnSpPr>
            <a:cxnSpLocks/>
          </p:cNvCxnSpPr>
          <p:nvPr/>
        </p:nvCxnSpPr>
        <p:spPr>
          <a:xfrm flipV="1">
            <a:off x="2438400" y="3820886"/>
            <a:ext cx="2667000" cy="4463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4B82D28-DA12-40B1-A54E-D8214968F04A}"/>
              </a:ext>
            </a:extLst>
          </p:cNvPr>
          <p:cNvCxnSpPr>
            <a:cxnSpLocks/>
          </p:cNvCxnSpPr>
          <p:nvPr/>
        </p:nvCxnSpPr>
        <p:spPr>
          <a:xfrm>
            <a:off x="2438400" y="4459987"/>
            <a:ext cx="2627085" cy="2992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41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continued:</a:t>
            </a:r>
            <a:endParaRPr lang="en-US" dirty="0"/>
          </a:p>
        </p:txBody>
      </p:sp>
      <p:sp>
        <p:nvSpPr>
          <p:cNvPr id="3" name="Content Placeholder 2"/>
          <p:cNvSpPr>
            <a:spLocks noGrp="1"/>
          </p:cNvSpPr>
          <p:nvPr>
            <p:ph idx="1"/>
          </p:nvPr>
        </p:nvSpPr>
        <p:spPr>
          <a:xfrm>
            <a:off x="685800" y="1600200"/>
            <a:ext cx="7772400" cy="4343400"/>
          </a:xfrm>
        </p:spPr>
        <p:txBody>
          <a:bodyPr/>
          <a:lstStyle/>
          <a:p>
            <a:r>
              <a:rPr lang="en-US" dirty="0"/>
              <a:t>The Federal Communications Commission (FCC) enforces the rules and grants Amateur Radio licenses in the United States.</a:t>
            </a:r>
          </a:p>
          <a:p>
            <a:r>
              <a:rPr lang="en-US" dirty="0"/>
              <a:t>Before you can control an amateur station you must be named in the FCC amateur license database, or be an alien with reciprocal operating authorization.</a:t>
            </a:r>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soon can I get on air?</a:t>
            </a:r>
          </a:p>
        </p:txBody>
      </p:sp>
      <p:sp>
        <p:nvSpPr>
          <p:cNvPr id="3" name="Content Placeholder 2"/>
          <p:cNvSpPr>
            <a:spLocks noGrp="1"/>
          </p:cNvSpPr>
          <p:nvPr>
            <p:ph idx="1"/>
          </p:nvPr>
        </p:nvSpPr>
        <p:spPr/>
        <p:txBody>
          <a:bodyPr/>
          <a:lstStyle/>
          <a:p>
            <a:pPr fontAlgn="auto">
              <a:spcAft>
                <a:spcPts val="0"/>
              </a:spcAft>
              <a:buFont typeface="Arial" pitchFamily="34" charset="0"/>
              <a:buChar char="•"/>
              <a:defRPr/>
            </a:pPr>
            <a:r>
              <a:rPr lang="en-US" dirty="0"/>
              <a:t>You can transmit as soon as your license grant appears in the FCC's Universal Licensing Service (ULS) database. This database is on the Internet at FCC.GOV</a:t>
            </a:r>
          </a:p>
          <a:p>
            <a:pPr fontAlgn="auto">
              <a:spcAft>
                <a:spcPts val="0"/>
              </a:spcAft>
              <a:buFont typeface="Arial" pitchFamily="34" charset="0"/>
              <a:buChar char="•"/>
              <a:defRPr/>
            </a:pPr>
            <a:r>
              <a:rPr lang="en-US" dirty="0"/>
              <a:t>After the license is granted you are allowed to transmit within the privileges of your license.</a:t>
            </a:r>
          </a:p>
          <a:p>
            <a:endParaRPr lang="en-US" dirty="0"/>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a:t>
            </a:r>
          </a:p>
        </p:txBody>
      </p:sp>
      <p:sp>
        <p:nvSpPr>
          <p:cNvPr id="3" name="Content Placeholder 2"/>
          <p:cNvSpPr>
            <a:spLocks noGrp="1"/>
          </p:cNvSpPr>
          <p:nvPr>
            <p:ph idx="1"/>
          </p:nvPr>
        </p:nvSpPr>
        <p:spPr/>
        <p:txBody>
          <a:bodyPr/>
          <a:lstStyle/>
          <a:p>
            <a:r>
              <a:rPr lang="en-US" dirty="0"/>
              <a:t>Cost to obtain a license is typically less than $20 the test administrators (VE’s) do not get paid for there services but they do ask for a small fee to cover there expenses.</a:t>
            </a:r>
          </a:p>
          <a:p>
            <a:r>
              <a:rPr lang="en-US" dirty="0"/>
              <a:t>Your license will be good for 10 years.</a:t>
            </a:r>
          </a:p>
          <a:p>
            <a:r>
              <a:rPr lang="en-US" dirty="0"/>
              <a:t>License renewal is free.</a:t>
            </a:r>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your address current</a:t>
            </a:r>
          </a:p>
        </p:txBody>
      </p:sp>
      <p:sp>
        <p:nvSpPr>
          <p:cNvPr id="3" name="Content Placeholder 2"/>
          <p:cNvSpPr>
            <a:spLocks noGrp="1"/>
          </p:cNvSpPr>
          <p:nvPr>
            <p:ph idx="1"/>
          </p:nvPr>
        </p:nvSpPr>
        <p:spPr/>
        <p:txBody>
          <a:bodyPr/>
          <a:lstStyle/>
          <a:p>
            <a:r>
              <a:rPr lang="en-US" dirty="0"/>
              <a:t>If the FCC mails you any correspondence and the mail is returned to them do to incorrect address the FCC will cancel your license.</a:t>
            </a:r>
          </a:p>
          <a:p>
            <a:r>
              <a:rPr lang="en-US" dirty="0"/>
              <a:t>Updating your contact information is free and can be easily done on the FCC ULS internet site.</a:t>
            </a:r>
          </a:p>
          <a:p>
            <a:endParaRPr lang="en-US" dirty="0"/>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C8685-71FB-7F49-252C-FA878C946360}"/>
              </a:ext>
            </a:extLst>
          </p:cNvPr>
          <p:cNvSpPr>
            <a:spLocks noGrp="1"/>
          </p:cNvSpPr>
          <p:nvPr>
            <p:ph type="title"/>
          </p:nvPr>
        </p:nvSpPr>
        <p:spPr/>
        <p:txBody>
          <a:bodyPr/>
          <a:lstStyle/>
          <a:p>
            <a:r>
              <a:rPr lang="en-US" dirty="0"/>
              <a:t>New FCC Requirements</a:t>
            </a:r>
          </a:p>
        </p:txBody>
      </p:sp>
      <p:sp>
        <p:nvSpPr>
          <p:cNvPr id="3" name="Content Placeholder 2">
            <a:extLst>
              <a:ext uri="{FF2B5EF4-FFF2-40B4-BE49-F238E27FC236}">
                <a16:creationId xmlns:a16="http://schemas.microsoft.com/office/drawing/2014/main" id="{3B82B870-7163-0D2F-A8D4-8B89F316380A}"/>
              </a:ext>
            </a:extLst>
          </p:cNvPr>
          <p:cNvSpPr>
            <a:spLocks noGrp="1"/>
          </p:cNvSpPr>
          <p:nvPr>
            <p:ph idx="1"/>
          </p:nvPr>
        </p:nvSpPr>
        <p:spPr/>
        <p:txBody>
          <a:bodyPr/>
          <a:lstStyle/>
          <a:p>
            <a:r>
              <a:rPr lang="en-US" dirty="0"/>
              <a:t>All new applicants need a FRN number if you don’t have one you need to apply on the FCC.GOV web site.</a:t>
            </a:r>
          </a:p>
          <a:p>
            <a:endParaRPr lang="en-US" dirty="0"/>
          </a:p>
          <a:p>
            <a:r>
              <a:rPr lang="en-US" dirty="0"/>
              <a:t>All FRN holders now have to have an e-mail associated with there FRN. Use the CORES system in FCC.GOV</a:t>
            </a:r>
          </a:p>
        </p:txBody>
      </p:sp>
      <p:sp>
        <p:nvSpPr>
          <p:cNvPr id="4" name="Slide Number Placeholder 3">
            <a:extLst>
              <a:ext uri="{FF2B5EF4-FFF2-40B4-BE49-F238E27FC236}">
                <a16:creationId xmlns:a16="http://schemas.microsoft.com/office/drawing/2014/main" id="{475D574E-3DFD-ED96-4A57-1B4AC4D74467}"/>
              </a:ext>
            </a:extLst>
          </p:cNvPr>
          <p:cNvSpPr>
            <a:spLocks noGrp="1"/>
          </p:cNvSpPr>
          <p:nvPr>
            <p:ph type="sldNum" sz="quarter" idx="12"/>
          </p:nvPr>
        </p:nvSpPr>
        <p:spPr/>
        <p:txBody>
          <a:bodyPr/>
          <a:lstStyle/>
          <a:p>
            <a:pPr>
              <a:defRPr/>
            </a:pPr>
            <a:fld id="{A2D3C008-6FBF-4E69-9C46-6492D09181AD}" type="slidenum">
              <a:rPr lang="en-US" smtClean="0"/>
              <a:pPr>
                <a:defRPr/>
              </a:pPr>
              <a:t>14</a:t>
            </a:fld>
            <a:endParaRPr lang="en-US"/>
          </a:p>
        </p:txBody>
      </p:sp>
    </p:spTree>
    <p:extLst>
      <p:ext uri="{BB962C8B-B14F-4D97-AF65-F5344CB8AC3E}">
        <p14:creationId xmlns:p14="http://schemas.microsoft.com/office/powerpoint/2010/main" val="344754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Where do I take the test?</a:t>
            </a:r>
            <a:endParaRPr lang="en-US" dirty="0"/>
          </a:p>
        </p:txBody>
      </p:sp>
      <p:sp>
        <p:nvSpPr>
          <p:cNvPr id="3" name="Content Placeholder 2"/>
          <p:cNvSpPr>
            <a:spLocks noGrp="1"/>
          </p:cNvSpPr>
          <p:nvPr>
            <p:ph idx="1"/>
          </p:nvPr>
        </p:nvSpPr>
        <p:spPr/>
        <p:txBody>
          <a:bodyPr/>
          <a:lstStyle/>
          <a:p>
            <a:r>
              <a:rPr lang="en-US" sz="3600" dirty="0"/>
              <a:t>The exam (V.E. session) is typically given by local ham clubs A local list is included in the class folder. A full list of local VE sessions can be found of the ARRL web sight also some are listed on the Ham page at </a:t>
            </a:r>
            <a:br>
              <a:rPr lang="en-US" sz="3600" dirty="0"/>
            </a:br>
            <a:r>
              <a:rPr lang="en-US" sz="3600" dirty="0"/>
              <a:t>HI-LANDERS.COM</a:t>
            </a:r>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radio should I get?</a:t>
            </a:r>
          </a:p>
        </p:txBody>
      </p:sp>
      <p:sp>
        <p:nvSpPr>
          <p:cNvPr id="3" name="Content Placeholder 2"/>
          <p:cNvSpPr>
            <a:spLocks noGrp="1"/>
          </p:cNvSpPr>
          <p:nvPr>
            <p:ph idx="1"/>
          </p:nvPr>
        </p:nvSpPr>
        <p:spPr/>
        <p:txBody>
          <a:bodyPr/>
          <a:lstStyle/>
          <a:p>
            <a:r>
              <a:rPr lang="en-US" dirty="0"/>
              <a:t>Radios fall into 3 categories.</a:t>
            </a:r>
          </a:p>
          <a:p>
            <a:pPr lvl="1"/>
            <a:r>
              <a:rPr lang="en-US" dirty="0"/>
              <a:t>Base Station (120 volt)</a:t>
            </a:r>
          </a:p>
          <a:p>
            <a:pPr lvl="1"/>
            <a:r>
              <a:rPr lang="en-US" dirty="0"/>
              <a:t>Mobile (12 volt)</a:t>
            </a:r>
          </a:p>
          <a:p>
            <a:pPr lvl="1"/>
            <a:r>
              <a:rPr lang="en-US" dirty="0">
                <a:effectLst>
                  <a:outerShdw blurRad="38100" dist="38100" dir="2700000" algn="tl">
                    <a:srgbClr val="000000">
                      <a:alpha val="43137"/>
                    </a:srgbClr>
                  </a:outerShdw>
                </a:effectLst>
              </a:rPr>
              <a:t>Hand Held (called Handy Talkie or HT)</a:t>
            </a:r>
            <a:endParaRPr lang="en-US" dirty="0"/>
          </a:p>
          <a:p>
            <a:r>
              <a:rPr lang="en-US" dirty="0"/>
              <a:t>Most Hi-Landers club members operate on the 2 Meter band. The 2M band is used during our Poker Run.</a:t>
            </a:r>
          </a:p>
          <a:p>
            <a:pPr lvl="1"/>
            <a:endParaRPr lang="en-US" dirty="0">
              <a:effectLst>
                <a:outerShdw blurRad="38100" dist="38100" dir="2700000" algn="tl">
                  <a:srgbClr val="000000">
                    <a:alpha val="43137"/>
                  </a:srgbClr>
                </a:outerShdw>
              </a:effectLst>
            </a:endParaRPr>
          </a:p>
          <a:p>
            <a:pPr lvl="1">
              <a:buNone/>
            </a:pP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Hi-Landers Radio</a:t>
            </a:r>
          </a:p>
        </p:txBody>
      </p:sp>
      <p:sp>
        <p:nvSpPr>
          <p:cNvPr id="3" name="Content Placeholder 2"/>
          <p:cNvSpPr>
            <a:spLocks noGrp="1"/>
          </p:cNvSpPr>
          <p:nvPr>
            <p:ph idx="1"/>
          </p:nvPr>
        </p:nvSpPr>
        <p:spPr>
          <a:xfrm>
            <a:off x="685800" y="1600200"/>
            <a:ext cx="6019800" cy="4343400"/>
          </a:xfrm>
        </p:spPr>
        <p:txBody>
          <a:bodyPr/>
          <a:lstStyle/>
          <a:p>
            <a:r>
              <a:rPr lang="en-US" dirty="0"/>
              <a:t>Many of the Hi-Landers have selected the </a:t>
            </a:r>
            <a:r>
              <a:rPr lang="en-US" dirty="0" err="1"/>
              <a:t>Yaesu</a:t>
            </a:r>
            <a:r>
              <a:rPr lang="en-US" dirty="0"/>
              <a:t> FT-60 HT Radio for around $200</a:t>
            </a:r>
          </a:p>
          <a:p>
            <a:r>
              <a:rPr lang="en-US" dirty="0"/>
              <a:t>It is a duel band 2 meter/70 cm 5 watt HT with 1000 memory channels. </a:t>
            </a:r>
          </a:p>
          <a:p>
            <a:r>
              <a:rPr lang="en-US" dirty="0"/>
              <a:t>I can program this radio for you with a computer program.</a:t>
            </a:r>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17</a:t>
            </a:fld>
            <a:endParaRPr lang="en-US"/>
          </a:p>
        </p:txBody>
      </p:sp>
      <p:pic>
        <p:nvPicPr>
          <p:cNvPr id="1026" name="Picture 2" descr="http://www.hfelectronics.be/Ama/YAESU/ft60r.jpg"/>
          <p:cNvPicPr>
            <a:picLocks noChangeAspect="1" noChangeArrowheads="1"/>
          </p:cNvPicPr>
          <p:nvPr/>
        </p:nvPicPr>
        <p:blipFill>
          <a:blip r:embed="rId2" cstate="print"/>
          <a:srcRect/>
          <a:stretch>
            <a:fillRect/>
          </a:stretch>
        </p:blipFill>
        <p:spPr bwMode="auto">
          <a:xfrm>
            <a:off x="6687921" y="1981200"/>
            <a:ext cx="2456079" cy="3886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lstStyle/>
          <a:p>
            <a:r>
              <a:rPr lang="en-US" dirty="0"/>
              <a:t>Hi-Landers Alternate HT Radio</a:t>
            </a:r>
          </a:p>
        </p:txBody>
      </p:sp>
      <p:sp>
        <p:nvSpPr>
          <p:cNvPr id="3" name="Content Placeholder 2"/>
          <p:cNvSpPr>
            <a:spLocks noGrp="1"/>
          </p:cNvSpPr>
          <p:nvPr>
            <p:ph idx="1"/>
          </p:nvPr>
        </p:nvSpPr>
        <p:spPr>
          <a:xfrm>
            <a:off x="685800" y="1600200"/>
            <a:ext cx="6019800" cy="4343400"/>
          </a:xfrm>
        </p:spPr>
        <p:txBody>
          <a:bodyPr/>
          <a:lstStyle/>
          <a:p>
            <a:r>
              <a:rPr lang="en-US" dirty="0"/>
              <a:t>A very popular HT Radio from China is the Baofeng Radio for under $50</a:t>
            </a:r>
          </a:p>
          <a:p>
            <a:r>
              <a:rPr lang="en-US" dirty="0"/>
              <a:t>It is a duel band 2 meter/70 cm 8 watt HT with 128 memory channels. </a:t>
            </a:r>
          </a:p>
          <a:p>
            <a:r>
              <a:rPr lang="en-US" dirty="0"/>
              <a:t>I can program this radio for you with a computer program.</a:t>
            </a: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2D3C008-6FBF-4E69-9C46-6492D09181AD}" type="slidenum">
              <a:rPr kumimoji="0" 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447800"/>
            <a:ext cx="2209800" cy="487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29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 Disadvantages</a:t>
            </a:r>
          </a:p>
        </p:txBody>
      </p:sp>
      <p:sp>
        <p:nvSpPr>
          <p:cNvPr id="3" name="Content Placeholder 2"/>
          <p:cNvSpPr>
            <a:spLocks noGrp="1"/>
          </p:cNvSpPr>
          <p:nvPr>
            <p:ph idx="1"/>
          </p:nvPr>
        </p:nvSpPr>
        <p:spPr>
          <a:xfrm>
            <a:off x="457200" y="1828800"/>
            <a:ext cx="8001000" cy="4114800"/>
          </a:xfrm>
        </p:spPr>
        <p:txBody>
          <a:bodyPr/>
          <a:lstStyle/>
          <a:p>
            <a:r>
              <a:rPr lang="en-US" dirty="0"/>
              <a:t>HT’s are popular because of there compact size but this size comes with compromises In power and performance.</a:t>
            </a:r>
          </a:p>
          <a:p>
            <a:r>
              <a:rPr lang="en-US" dirty="0"/>
              <a:t>To improve performance of your HT</a:t>
            </a:r>
          </a:p>
          <a:p>
            <a:pPr lvl="1"/>
            <a:r>
              <a:rPr lang="en-US" dirty="0"/>
              <a:t>Get a better antenna.</a:t>
            </a:r>
          </a:p>
          <a:p>
            <a:pPr lvl="1"/>
            <a:r>
              <a:rPr lang="en-US" dirty="0"/>
              <a:t>Operate it from a 12 volt power cord.</a:t>
            </a:r>
          </a:p>
          <a:p>
            <a:pPr lvl="1"/>
            <a:r>
              <a:rPr lang="en-US" dirty="0"/>
              <a:t>Add an optional amplifier.</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2D3C008-6FBF-4E69-9C46-6492D09181AD}" type="slidenum">
              <a:rPr kumimoji="0" 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373687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E528-32BA-48CC-A98A-70E56A11F203}"/>
              </a:ext>
            </a:extLst>
          </p:cNvPr>
          <p:cNvSpPr>
            <a:spLocks noGrp="1"/>
          </p:cNvSpPr>
          <p:nvPr>
            <p:ph type="title"/>
          </p:nvPr>
        </p:nvSpPr>
        <p:spPr>
          <a:xfrm>
            <a:off x="304800" y="274638"/>
            <a:ext cx="8382000" cy="1143000"/>
          </a:xfrm>
        </p:spPr>
        <p:txBody>
          <a:bodyPr/>
          <a:lstStyle/>
          <a:p>
            <a:r>
              <a:rPr lang="en-US" dirty="0"/>
              <a:t>To manually start Slide Show </a:t>
            </a:r>
            <a:br>
              <a:rPr lang="en-US" dirty="0"/>
            </a:br>
            <a:r>
              <a:rPr lang="en-US" dirty="0"/>
              <a:t>if needed</a:t>
            </a:r>
            <a:endParaRPr lang="en-ZW" dirty="0"/>
          </a:p>
        </p:txBody>
      </p:sp>
      <p:sp>
        <p:nvSpPr>
          <p:cNvPr id="3" name="Content Placeholder 2">
            <a:extLst>
              <a:ext uri="{FF2B5EF4-FFF2-40B4-BE49-F238E27FC236}">
                <a16:creationId xmlns:a16="http://schemas.microsoft.com/office/drawing/2014/main" id="{C9E32E78-8122-4271-8E20-BFC5B378E4FF}"/>
              </a:ext>
            </a:extLst>
          </p:cNvPr>
          <p:cNvSpPr>
            <a:spLocks noGrp="1"/>
          </p:cNvSpPr>
          <p:nvPr>
            <p:ph idx="1"/>
          </p:nvPr>
        </p:nvSpPr>
        <p:spPr>
          <a:xfrm>
            <a:off x="3848099" y="3088052"/>
            <a:ext cx="5105399" cy="762000"/>
          </a:xfrm>
        </p:spPr>
        <p:txBody>
          <a:bodyPr/>
          <a:lstStyle/>
          <a:p>
            <a:pPr marL="0" indent="0">
              <a:buNone/>
            </a:pPr>
            <a:r>
              <a:rPr lang="en-US" dirty="0"/>
              <a:t>Left click on “</a:t>
            </a:r>
            <a:r>
              <a:rPr lang="en-US" b="1" dirty="0"/>
              <a:t>Slide Show”</a:t>
            </a:r>
            <a:endParaRPr lang="en-ZW" dirty="0"/>
          </a:p>
        </p:txBody>
      </p:sp>
      <p:pic>
        <p:nvPicPr>
          <p:cNvPr id="7" name="Picture 6">
            <a:extLst>
              <a:ext uri="{FF2B5EF4-FFF2-40B4-BE49-F238E27FC236}">
                <a16:creationId xmlns:a16="http://schemas.microsoft.com/office/drawing/2014/main" id="{56E17897-8C0A-4694-9FA7-DF00325CC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73246"/>
            <a:ext cx="4904762" cy="1552381"/>
          </a:xfrm>
          <a:prstGeom prst="rect">
            <a:avLst/>
          </a:prstGeom>
        </p:spPr>
      </p:pic>
      <p:sp>
        <p:nvSpPr>
          <p:cNvPr id="8" name="Content Placeholder 2">
            <a:extLst>
              <a:ext uri="{FF2B5EF4-FFF2-40B4-BE49-F238E27FC236}">
                <a16:creationId xmlns:a16="http://schemas.microsoft.com/office/drawing/2014/main" id="{FC2367F5-09CB-45F4-9044-795BAB4B73AB}"/>
              </a:ext>
            </a:extLst>
          </p:cNvPr>
          <p:cNvSpPr txBox="1">
            <a:spLocks/>
          </p:cNvSpPr>
          <p:nvPr/>
        </p:nvSpPr>
        <p:spPr bwMode="auto">
          <a:xfrm>
            <a:off x="296476" y="3743540"/>
            <a:ext cx="8657022" cy="283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kern="0" dirty="0"/>
              <a:t>Then Left click on “</a:t>
            </a:r>
            <a:r>
              <a:rPr lang="en-US" b="1" kern="0" dirty="0"/>
              <a:t>From Beginning”</a:t>
            </a:r>
          </a:p>
          <a:p>
            <a:pPr marL="0" indent="0">
              <a:buFontTx/>
              <a:buNone/>
            </a:pPr>
            <a:r>
              <a:rPr lang="en-US" sz="2800" kern="0" dirty="0"/>
              <a:t>That’s it you should now be on your way.</a:t>
            </a:r>
          </a:p>
          <a:p>
            <a:pPr marL="0" indent="0">
              <a:buFontTx/>
              <a:buNone/>
            </a:pPr>
            <a:endParaRPr lang="en-US" sz="1050" kern="0" dirty="0"/>
          </a:p>
          <a:p>
            <a:pPr marL="0" indent="0">
              <a:buFontTx/>
              <a:buNone/>
            </a:pPr>
            <a:r>
              <a:rPr lang="en-US" b="1" kern="0" dirty="0"/>
              <a:t>To advance slide use Lift click or mouse scroll or space bar or left/right arrows. </a:t>
            </a:r>
            <a:br>
              <a:rPr lang="en-US" b="1" kern="0" dirty="0"/>
            </a:br>
            <a:r>
              <a:rPr lang="en-US" b="1" kern="0" dirty="0"/>
              <a:t>For more options Right click</a:t>
            </a:r>
            <a:endParaRPr lang="en-ZW" b="1" kern="0" dirty="0"/>
          </a:p>
        </p:txBody>
      </p:sp>
      <p:cxnSp>
        <p:nvCxnSpPr>
          <p:cNvPr id="9" name="Straight Arrow Connector 8">
            <a:extLst>
              <a:ext uri="{FF2B5EF4-FFF2-40B4-BE49-F238E27FC236}">
                <a16:creationId xmlns:a16="http://schemas.microsoft.com/office/drawing/2014/main" id="{6E762D75-22FB-4253-ACFB-DE3652723BDE}"/>
              </a:ext>
            </a:extLst>
          </p:cNvPr>
          <p:cNvCxnSpPr>
            <a:cxnSpLocks/>
          </p:cNvCxnSpPr>
          <p:nvPr/>
        </p:nvCxnSpPr>
        <p:spPr>
          <a:xfrm flipH="1" flipV="1">
            <a:off x="4876801" y="1977627"/>
            <a:ext cx="2438399" cy="12215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4D60C2C-3EB3-4AE6-BD82-E03A5E6F9065}"/>
              </a:ext>
            </a:extLst>
          </p:cNvPr>
          <p:cNvCxnSpPr>
            <a:cxnSpLocks/>
          </p:cNvCxnSpPr>
          <p:nvPr/>
        </p:nvCxnSpPr>
        <p:spPr>
          <a:xfrm flipH="1" flipV="1">
            <a:off x="907145" y="2586614"/>
            <a:ext cx="3969656" cy="1263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89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Mobile Radios</a:t>
            </a:r>
          </a:p>
        </p:txBody>
      </p:sp>
      <p:sp>
        <p:nvSpPr>
          <p:cNvPr id="3" name="Content Placeholder 2"/>
          <p:cNvSpPr>
            <a:spLocks noGrp="1"/>
          </p:cNvSpPr>
          <p:nvPr>
            <p:ph idx="1"/>
          </p:nvPr>
        </p:nvSpPr>
        <p:spPr>
          <a:xfrm>
            <a:off x="457200" y="1066800"/>
            <a:ext cx="8382000" cy="5334000"/>
          </a:xfrm>
        </p:spPr>
        <p:txBody>
          <a:bodyPr/>
          <a:lstStyle/>
          <a:p>
            <a:r>
              <a:rPr lang="en-US" dirty="0"/>
              <a:t>If you can afford it a mobile radio will out perform a HT.</a:t>
            </a:r>
          </a:p>
          <a:p>
            <a:r>
              <a:rPr lang="en-US" dirty="0"/>
              <a:t>Mobile Radio typical output power is between 45 to 65 watts. (more power =  further distance)</a:t>
            </a:r>
          </a:p>
          <a:p>
            <a:endParaRPr lang="en-US" dirty="0"/>
          </a:p>
          <a:p>
            <a:r>
              <a:rPr lang="en-US" dirty="0"/>
              <a:t>More features</a:t>
            </a:r>
          </a:p>
          <a:p>
            <a:pPr lvl="1"/>
            <a:r>
              <a:rPr lang="en-US" dirty="0"/>
              <a:t>Some are multi-band</a:t>
            </a:r>
          </a:p>
          <a:p>
            <a:pPr lvl="1"/>
            <a:r>
              <a:rPr lang="en-US" dirty="0"/>
              <a:t>Some can operate as a repeater</a:t>
            </a:r>
          </a:p>
          <a:p>
            <a:pPr lvl="1"/>
            <a:r>
              <a:rPr lang="en-US" dirty="0"/>
              <a:t>Some have a removable face plate</a:t>
            </a: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2D3C008-6FBF-4E69-9C46-6492D09181AD}" type="slidenum">
              <a:rPr kumimoji="0" 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pic>
        <p:nvPicPr>
          <p:cNvPr id="4098" name="Picture 2" descr="http://t0.gstatic.com/images?q=tbn:ANd9GcSpjj2TKQXsmNi-cByxAo04HGeP53lc-QSWZN7ubwNiTdvbwiZw6g"/>
          <p:cNvPicPr>
            <a:picLocks noChangeAspect="1" noChangeArrowheads="1"/>
          </p:cNvPicPr>
          <p:nvPr/>
        </p:nvPicPr>
        <p:blipFill>
          <a:blip r:embed="rId2" cstate="print"/>
          <a:srcRect/>
          <a:stretch>
            <a:fillRect/>
          </a:stretch>
        </p:blipFill>
        <p:spPr bwMode="auto">
          <a:xfrm>
            <a:off x="5105400" y="3200400"/>
            <a:ext cx="3943682" cy="2286000"/>
          </a:xfrm>
          <a:prstGeom prst="rect">
            <a:avLst/>
          </a:prstGeom>
          <a:noFill/>
        </p:spPr>
      </p:pic>
    </p:spTree>
    <p:extLst>
      <p:ext uri="{BB962C8B-B14F-4D97-AF65-F5344CB8AC3E}">
        <p14:creationId xmlns:p14="http://schemas.microsoft.com/office/powerpoint/2010/main" val="3514963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FDC1-B9D3-F91B-A534-81601F80C028}"/>
              </a:ext>
            </a:extLst>
          </p:cNvPr>
          <p:cNvSpPr>
            <a:spLocks noGrp="1"/>
          </p:cNvSpPr>
          <p:nvPr>
            <p:ph type="title"/>
          </p:nvPr>
        </p:nvSpPr>
        <p:spPr>
          <a:xfrm>
            <a:off x="7883" y="-234485"/>
            <a:ext cx="7772400" cy="1143000"/>
          </a:xfrm>
        </p:spPr>
        <p:txBody>
          <a:bodyPr/>
          <a:lstStyle/>
          <a:p>
            <a:r>
              <a:rPr lang="en-US" dirty="0"/>
              <a:t>New Smart Radios</a:t>
            </a:r>
          </a:p>
        </p:txBody>
      </p:sp>
      <p:sp>
        <p:nvSpPr>
          <p:cNvPr id="3" name="Content Placeholder 2">
            <a:extLst>
              <a:ext uri="{FF2B5EF4-FFF2-40B4-BE49-F238E27FC236}">
                <a16:creationId xmlns:a16="http://schemas.microsoft.com/office/drawing/2014/main" id="{2DA3482F-8AEA-939C-EB25-B4BFEB6D7CA3}"/>
              </a:ext>
            </a:extLst>
          </p:cNvPr>
          <p:cNvSpPr>
            <a:spLocks noGrp="1"/>
          </p:cNvSpPr>
          <p:nvPr>
            <p:ph idx="1"/>
          </p:nvPr>
        </p:nvSpPr>
        <p:spPr>
          <a:xfrm>
            <a:off x="39240" y="719328"/>
            <a:ext cx="5370959" cy="6060568"/>
          </a:xfrm>
        </p:spPr>
        <p:txBody>
          <a:bodyPr/>
          <a:lstStyle/>
          <a:p>
            <a:r>
              <a:rPr lang="en-US" dirty="0"/>
              <a:t>A new idea in 50w mobile radios are hybrids that have no face plate and are controlled by Bluetooth from your smart phone or tablet.</a:t>
            </a:r>
          </a:p>
          <a:p>
            <a:r>
              <a:rPr lang="en-US" dirty="0"/>
              <a:t>Advantages: Remote Access, controlled by app on your smart device.</a:t>
            </a:r>
          </a:p>
          <a:p>
            <a:r>
              <a:rPr lang="en-US" dirty="0"/>
              <a:t>Has APRS modem built in for using APRS, GPS tracking. Around $200.00</a:t>
            </a:r>
          </a:p>
          <a:p>
            <a:endParaRPr lang="en-US" dirty="0"/>
          </a:p>
        </p:txBody>
      </p:sp>
      <p:sp>
        <p:nvSpPr>
          <p:cNvPr id="4" name="Slide Number Placeholder 3">
            <a:extLst>
              <a:ext uri="{FF2B5EF4-FFF2-40B4-BE49-F238E27FC236}">
                <a16:creationId xmlns:a16="http://schemas.microsoft.com/office/drawing/2014/main" id="{CA86893F-ADBA-D251-6140-68480C02490B}"/>
              </a:ext>
            </a:extLst>
          </p:cNvPr>
          <p:cNvSpPr>
            <a:spLocks noGrp="1"/>
          </p:cNvSpPr>
          <p:nvPr>
            <p:ph type="sldNum" sz="quarter" idx="12"/>
          </p:nvPr>
        </p:nvSpPr>
        <p:spPr/>
        <p:txBody>
          <a:bodyPr/>
          <a:lstStyle/>
          <a:p>
            <a:pPr>
              <a:defRPr/>
            </a:pPr>
            <a:fld id="{A2D3C008-6FBF-4E69-9C46-6492D09181AD}" type="slidenum">
              <a:rPr lang="en-US" smtClean="0"/>
              <a:pPr>
                <a:defRPr/>
              </a:pPr>
              <a:t>21</a:t>
            </a:fld>
            <a:endParaRPr lang="en-US"/>
          </a:p>
        </p:txBody>
      </p:sp>
      <p:pic>
        <p:nvPicPr>
          <p:cNvPr id="5" name="Picture 4">
            <a:extLst>
              <a:ext uri="{FF2B5EF4-FFF2-40B4-BE49-F238E27FC236}">
                <a16:creationId xmlns:a16="http://schemas.microsoft.com/office/drawing/2014/main" id="{2B81E53D-4369-14E2-FCB7-2C5F863F729B}"/>
              </a:ext>
            </a:extLst>
          </p:cNvPr>
          <p:cNvPicPr>
            <a:picLocks noChangeAspect="1"/>
          </p:cNvPicPr>
          <p:nvPr/>
        </p:nvPicPr>
        <p:blipFill>
          <a:blip r:embed="rId2"/>
          <a:stretch>
            <a:fillRect/>
          </a:stretch>
        </p:blipFill>
        <p:spPr>
          <a:xfrm>
            <a:off x="5257800" y="-35814"/>
            <a:ext cx="3886200" cy="2357628"/>
          </a:xfrm>
          <a:prstGeom prst="rect">
            <a:avLst/>
          </a:prstGeom>
        </p:spPr>
      </p:pic>
      <p:pic>
        <p:nvPicPr>
          <p:cNvPr id="6" name="Picture 5">
            <a:extLst>
              <a:ext uri="{FF2B5EF4-FFF2-40B4-BE49-F238E27FC236}">
                <a16:creationId xmlns:a16="http://schemas.microsoft.com/office/drawing/2014/main" id="{292C053F-D269-2DA0-C155-C1562F9AAB74}"/>
              </a:ext>
            </a:extLst>
          </p:cNvPr>
          <p:cNvPicPr>
            <a:picLocks noChangeAspect="1"/>
          </p:cNvPicPr>
          <p:nvPr/>
        </p:nvPicPr>
        <p:blipFill>
          <a:blip r:embed="rId3"/>
          <a:stretch>
            <a:fillRect/>
          </a:stretch>
        </p:blipFill>
        <p:spPr>
          <a:xfrm>
            <a:off x="5268310" y="2178558"/>
            <a:ext cx="3943989" cy="2357629"/>
          </a:xfrm>
          <a:prstGeom prst="rect">
            <a:avLst/>
          </a:prstGeom>
        </p:spPr>
      </p:pic>
      <p:pic>
        <p:nvPicPr>
          <p:cNvPr id="7" name="Picture 6">
            <a:extLst>
              <a:ext uri="{FF2B5EF4-FFF2-40B4-BE49-F238E27FC236}">
                <a16:creationId xmlns:a16="http://schemas.microsoft.com/office/drawing/2014/main" id="{21FCDE74-389E-6E99-7D88-62167F133D48}"/>
              </a:ext>
            </a:extLst>
          </p:cNvPr>
          <p:cNvPicPr>
            <a:picLocks noChangeAspect="1"/>
          </p:cNvPicPr>
          <p:nvPr/>
        </p:nvPicPr>
        <p:blipFill>
          <a:blip r:embed="rId4"/>
          <a:stretch>
            <a:fillRect/>
          </a:stretch>
        </p:blipFill>
        <p:spPr>
          <a:xfrm>
            <a:off x="5257801" y="4111372"/>
            <a:ext cx="3886200" cy="2668524"/>
          </a:xfrm>
          <a:prstGeom prst="rect">
            <a:avLst/>
          </a:prstGeom>
        </p:spPr>
      </p:pic>
    </p:spTree>
    <p:extLst>
      <p:ext uri="{BB962C8B-B14F-4D97-AF65-F5344CB8AC3E}">
        <p14:creationId xmlns:p14="http://schemas.microsoft.com/office/powerpoint/2010/main" val="85865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E347-DC5F-48E7-9ADD-F16824D796CD}"/>
              </a:ext>
            </a:extLst>
          </p:cNvPr>
          <p:cNvSpPr>
            <a:spLocks noGrp="1"/>
          </p:cNvSpPr>
          <p:nvPr>
            <p:ph type="title"/>
          </p:nvPr>
        </p:nvSpPr>
        <p:spPr/>
        <p:txBody>
          <a:bodyPr/>
          <a:lstStyle/>
          <a:p>
            <a:r>
              <a:rPr lang="en-ZW" dirty="0"/>
              <a:t>Frequencies</a:t>
            </a:r>
          </a:p>
        </p:txBody>
      </p:sp>
      <p:sp>
        <p:nvSpPr>
          <p:cNvPr id="3" name="Content Placeholder 2">
            <a:extLst>
              <a:ext uri="{FF2B5EF4-FFF2-40B4-BE49-F238E27FC236}">
                <a16:creationId xmlns:a16="http://schemas.microsoft.com/office/drawing/2014/main" id="{368F2FB3-D4DC-4C58-B154-317E0AFD50D5}"/>
              </a:ext>
            </a:extLst>
          </p:cNvPr>
          <p:cNvSpPr>
            <a:spLocks noGrp="1"/>
          </p:cNvSpPr>
          <p:nvPr>
            <p:ph idx="1"/>
          </p:nvPr>
        </p:nvSpPr>
        <p:spPr>
          <a:xfrm>
            <a:off x="152400" y="1295400"/>
            <a:ext cx="8305800" cy="5105400"/>
          </a:xfrm>
        </p:spPr>
        <p:txBody>
          <a:bodyPr/>
          <a:lstStyle/>
          <a:p>
            <a:r>
              <a:rPr lang="en-US" sz="2800" dirty="0"/>
              <a:t>HF stands for High Frequency; HF is defined as frequencies between 3 and 30MHz</a:t>
            </a:r>
            <a:br>
              <a:rPr lang="en-US" sz="2800" dirty="0"/>
            </a:br>
            <a:r>
              <a:rPr lang="en-US" sz="2800" dirty="0"/>
              <a:t>(CB and Ham 10 meters, it may skip many miles)</a:t>
            </a:r>
          </a:p>
          <a:p>
            <a:endParaRPr lang="en-US" sz="2400" dirty="0"/>
          </a:p>
          <a:p>
            <a:r>
              <a:rPr lang="en-US" sz="2800" dirty="0"/>
              <a:t>VHF stands for Very High Frequency; VHF is defined as frequencies between 30 and 300MHz (Line of sight only)</a:t>
            </a:r>
          </a:p>
          <a:p>
            <a:endParaRPr lang="en-US" sz="2400" dirty="0"/>
          </a:p>
          <a:p>
            <a:r>
              <a:rPr lang="en-US" sz="2800" dirty="0"/>
              <a:t>UHF stands for Ultra High Frequency; UHF is defined as frequencies between 300 and 3,000MHz (Line of sight only)</a:t>
            </a:r>
          </a:p>
          <a:p>
            <a:endParaRPr lang="en-ZW" dirty="0"/>
          </a:p>
        </p:txBody>
      </p:sp>
      <p:sp>
        <p:nvSpPr>
          <p:cNvPr id="4" name="Slide Number Placeholder 3">
            <a:extLst>
              <a:ext uri="{FF2B5EF4-FFF2-40B4-BE49-F238E27FC236}">
                <a16:creationId xmlns:a16="http://schemas.microsoft.com/office/drawing/2014/main" id="{D77BF177-14C8-43BD-8AA1-4CA1320864C9}"/>
              </a:ext>
            </a:extLst>
          </p:cNvPr>
          <p:cNvSpPr>
            <a:spLocks noGrp="1"/>
          </p:cNvSpPr>
          <p:nvPr>
            <p:ph type="sldNum" sz="quarter" idx="12"/>
          </p:nvPr>
        </p:nvSpPr>
        <p:spPr/>
        <p:txBody>
          <a:bodyPr/>
          <a:lstStyle/>
          <a:p>
            <a:pPr>
              <a:defRPr/>
            </a:pPr>
            <a:fld id="{A2D3C008-6FBF-4E69-9C46-6492D09181AD}" type="slidenum">
              <a:rPr lang="en-US" smtClean="0"/>
              <a:pPr>
                <a:defRPr/>
              </a:pPr>
              <a:t>22</a:t>
            </a:fld>
            <a:endParaRPr lang="en-US" dirty="0"/>
          </a:p>
        </p:txBody>
      </p:sp>
    </p:spTree>
    <p:extLst>
      <p:ext uri="{BB962C8B-B14F-4D97-AF65-F5344CB8AC3E}">
        <p14:creationId xmlns:p14="http://schemas.microsoft.com/office/powerpoint/2010/main" val="1125847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E42C-84B2-4EBB-94D0-954DBE3C9137}"/>
              </a:ext>
            </a:extLst>
          </p:cNvPr>
          <p:cNvSpPr>
            <a:spLocks noGrp="1"/>
          </p:cNvSpPr>
          <p:nvPr>
            <p:ph type="title"/>
          </p:nvPr>
        </p:nvSpPr>
        <p:spPr/>
        <p:txBody>
          <a:bodyPr/>
          <a:lstStyle/>
          <a:p>
            <a:r>
              <a:rPr lang="en-ZW" dirty="0"/>
              <a:t>Technician Class Frequencies</a:t>
            </a:r>
          </a:p>
        </p:txBody>
      </p:sp>
      <p:sp>
        <p:nvSpPr>
          <p:cNvPr id="3" name="Content Placeholder 2">
            <a:extLst>
              <a:ext uri="{FF2B5EF4-FFF2-40B4-BE49-F238E27FC236}">
                <a16:creationId xmlns:a16="http://schemas.microsoft.com/office/drawing/2014/main" id="{3EA0F688-4E84-4518-B1D4-219C80EC3644}"/>
              </a:ext>
            </a:extLst>
          </p:cNvPr>
          <p:cNvSpPr>
            <a:spLocks noGrp="1"/>
          </p:cNvSpPr>
          <p:nvPr>
            <p:ph idx="1"/>
          </p:nvPr>
        </p:nvSpPr>
        <p:spPr>
          <a:xfrm>
            <a:off x="649637" y="1600200"/>
            <a:ext cx="7772400" cy="4648200"/>
          </a:xfrm>
        </p:spPr>
        <p:txBody>
          <a:bodyPr/>
          <a:lstStyle/>
          <a:p>
            <a:r>
              <a:rPr lang="en-US" dirty="0"/>
              <a:t>Most Technician Class Ham’s, operate on the 2 meter (VHF) and 70 centimeter (UHF) bands. </a:t>
            </a:r>
          </a:p>
          <a:p>
            <a:r>
              <a:rPr lang="en-US" dirty="0"/>
              <a:t>Technician Class License allows you to operate within the bands/frequencies listed on the following slides.</a:t>
            </a:r>
          </a:p>
          <a:p>
            <a:r>
              <a:rPr lang="en-US" dirty="0"/>
              <a:t>May operate with a maximum power of 1500 Watts PEP.</a:t>
            </a:r>
            <a:br>
              <a:rPr lang="en-US" dirty="0"/>
            </a:br>
            <a:r>
              <a:rPr lang="en-US" dirty="0"/>
              <a:t>(PEP stands for Peak Envelope Power)</a:t>
            </a:r>
          </a:p>
        </p:txBody>
      </p:sp>
      <p:sp>
        <p:nvSpPr>
          <p:cNvPr id="4" name="Slide Number Placeholder 3">
            <a:extLst>
              <a:ext uri="{FF2B5EF4-FFF2-40B4-BE49-F238E27FC236}">
                <a16:creationId xmlns:a16="http://schemas.microsoft.com/office/drawing/2014/main" id="{E79E0E67-14F0-41BE-A9D4-0740FEFC530A}"/>
              </a:ext>
            </a:extLst>
          </p:cNvPr>
          <p:cNvSpPr>
            <a:spLocks noGrp="1"/>
          </p:cNvSpPr>
          <p:nvPr>
            <p:ph type="sldNum" sz="quarter" idx="12"/>
          </p:nvPr>
        </p:nvSpPr>
        <p:spPr/>
        <p:txBody>
          <a:bodyPr/>
          <a:lstStyle/>
          <a:p>
            <a:pPr>
              <a:defRPr/>
            </a:pPr>
            <a:fld id="{A2D3C008-6FBF-4E69-9C46-6492D09181AD}" type="slidenum">
              <a:rPr lang="en-US" smtClean="0"/>
              <a:pPr>
                <a:defRPr/>
              </a:pPr>
              <a:t>23</a:t>
            </a:fld>
            <a:endParaRPr lang="en-US"/>
          </a:p>
        </p:txBody>
      </p:sp>
    </p:spTree>
    <p:extLst>
      <p:ext uri="{BB962C8B-B14F-4D97-AF65-F5344CB8AC3E}">
        <p14:creationId xmlns:p14="http://schemas.microsoft.com/office/powerpoint/2010/main" val="3459638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a:t>Technician HF Bands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 y="609600"/>
            <a:ext cx="8808720" cy="410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5280" y="4800600"/>
            <a:ext cx="8656320" cy="1938992"/>
          </a:xfrm>
          <a:prstGeom prst="rect">
            <a:avLst/>
          </a:prstGeom>
          <a:noFill/>
        </p:spPr>
        <p:txBody>
          <a:bodyPr wrap="square" rtlCol="0">
            <a:spAutoFit/>
          </a:bodyPr>
          <a:lstStyle/>
          <a:p>
            <a:pPr lvl="0" fontAlgn="auto">
              <a:spcBef>
                <a:spcPts val="0"/>
              </a:spcBef>
              <a:spcAft>
                <a:spcPts val="0"/>
              </a:spcAf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Note: </a:t>
            </a:r>
            <a:r>
              <a:rPr kumimoji="0" lang="en-US" sz="2400" b="0" i="0" u="none" strike="noStrike" kern="1200" cap="none" spc="0" normalizeH="0" baseline="0" noProof="0" dirty="0">
                <a:ln>
                  <a:noFill/>
                </a:ln>
                <a:solidFill>
                  <a:srgbClr val="000000"/>
                </a:solidFill>
                <a:effectLst/>
                <a:uLnTx/>
                <a:uFillTx/>
                <a:latin typeface="Arial"/>
                <a:ea typeface="+mn-ea"/>
                <a:cs typeface="+mn-cs"/>
              </a:rPr>
              <a:t>the FT-8900r and TH-9800 Transmit on 10 meters using FM only.</a:t>
            </a:r>
            <a:r>
              <a:rPr lang="en-US" sz="2400" dirty="0">
                <a:solidFill>
                  <a:srgbClr val="000000"/>
                </a:solidFill>
                <a:latin typeface="Arial"/>
              </a:rPr>
              <a:t> As a Tech when on 10 meters, you</a:t>
            </a:r>
            <a:r>
              <a:rPr kumimoji="0" lang="en-US" sz="2400" b="0" i="0" u="none" strike="noStrike" kern="1200" cap="none" spc="0" normalizeH="0" baseline="0" noProof="0" dirty="0">
                <a:ln>
                  <a:noFill/>
                </a:ln>
                <a:solidFill>
                  <a:srgbClr val="000000"/>
                </a:solidFill>
                <a:effectLst/>
                <a:uLnTx/>
                <a:uFillTx/>
                <a:latin typeface="Arial"/>
                <a:ea typeface="+mn-ea"/>
                <a:cs typeface="+mn-cs"/>
              </a:rPr>
              <a:t> must us AM-SSB with a maximum power of 200 Watts PEP.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CB is AKA 11 meters </a:t>
            </a:r>
            <a:r>
              <a:rPr kumimoji="0" lang="en-US" sz="2400" b="0" i="0" u="none" strike="noStrike" kern="1200" cap="none" spc="0" normalizeH="0" baseline="0" noProof="0" dirty="0">
                <a:ln>
                  <a:noFill/>
                </a:ln>
                <a:solidFill>
                  <a:srgbClr val="000000"/>
                </a:solidFill>
                <a:effectLst/>
                <a:uLnTx/>
                <a:uFillTx/>
                <a:latin typeface="Arial"/>
                <a:ea typeface="+mn-ea"/>
                <a:cs typeface="+mn-cs"/>
              </a:rPr>
              <a:t>and is not within the ham bands.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 ham radio my not transmit on 11 meters as per FCC rules.</a:t>
            </a:r>
          </a:p>
        </p:txBody>
      </p:sp>
    </p:spTree>
    <p:extLst>
      <p:ext uri="{BB962C8B-B14F-4D97-AF65-F5344CB8AC3E}">
        <p14:creationId xmlns:p14="http://schemas.microsoft.com/office/powerpoint/2010/main" val="2124879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Technician VHF Bands</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686800" cy="315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240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Technician UHF Bands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15375" cy="314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225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E42C-84B2-4EBB-94D0-954DBE3C9137}"/>
              </a:ext>
            </a:extLst>
          </p:cNvPr>
          <p:cNvSpPr>
            <a:spLocks noGrp="1"/>
          </p:cNvSpPr>
          <p:nvPr>
            <p:ph type="title"/>
          </p:nvPr>
        </p:nvSpPr>
        <p:spPr/>
        <p:txBody>
          <a:bodyPr/>
          <a:lstStyle/>
          <a:p>
            <a:r>
              <a:rPr lang="en-ZW" dirty="0"/>
              <a:t>Common Rules to Follow</a:t>
            </a:r>
          </a:p>
        </p:txBody>
      </p:sp>
      <p:sp>
        <p:nvSpPr>
          <p:cNvPr id="3" name="Content Placeholder 2">
            <a:extLst>
              <a:ext uri="{FF2B5EF4-FFF2-40B4-BE49-F238E27FC236}">
                <a16:creationId xmlns:a16="http://schemas.microsoft.com/office/drawing/2014/main" id="{3EA0F688-4E84-4518-B1D4-219C80EC3644}"/>
              </a:ext>
            </a:extLst>
          </p:cNvPr>
          <p:cNvSpPr>
            <a:spLocks noGrp="1"/>
          </p:cNvSpPr>
          <p:nvPr>
            <p:ph idx="1"/>
          </p:nvPr>
        </p:nvSpPr>
        <p:spPr>
          <a:xfrm>
            <a:off x="649637" y="1600200"/>
            <a:ext cx="7772400" cy="4648200"/>
          </a:xfrm>
        </p:spPr>
        <p:txBody>
          <a:bodyPr/>
          <a:lstStyle/>
          <a:p>
            <a:r>
              <a:rPr lang="en-US" dirty="0"/>
              <a:t>When transmitting you are required to ID yourself using your call sign at the beginning (when using a repeater) and at the end of your communication.</a:t>
            </a:r>
          </a:p>
          <a:p>
            <a:r>
              <a:rPr lang="en-US" dirty="0"/>
              <a:t>If communications exceeds 10 minutes you are required to ID with call sign before the 10 minutes are up and every 10 minutes (or less) thereafter.</a:t>
            </a:r>
          </a:p>
          <a:p>
            <a:pPr marL="0" indent="0">
              <a:buNone/>
            </a:pPr>
            <a:endParaRPr lang="en-US" dirty="0"/>
          </a:p>
        </p:txBody>
      </p:sp>
      <p:sp>
        <p:nvSpPr>
          <p:cNvPr id="4" name="Slide Number Placeholder 3">
            <a:extLst>
              <a:ext uri="{FF2B5EF4-FFF2-40B4-BE49-F238E27FC236}">
                <a16:creationId xmlns:a16="http://schemas.microsoft.com/office/drawing/2014/main" id="{E79E0E67-14F0-41BE-A9D4-0740FEFC530A}"/>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2D3C008-6FBF-4E69-9C46-6492D09181AD}" type="slidenum">
              <a:rPr kumimoji="0" 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3546581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0563-E8CE-459B-89ED-EFFA225162EE}"/>
              </a:ext>
            </a:extLst>
          </p:cNvPr>
          <p:cNvSpPr>
            <a:spLocks noGrp="1"/>
          </p:cNvSpPr>
          <p:nvPr>
            <p:ph type="title"/>
          </p:nvPr>
        </p:nvSpPr>
        <p:spPr/>
        <p:txBody>
          <a:bodyPr/>
          <a:lstStyle/>
          <a:p>
            <a:r>
              <a:rPr lang="en-ZW" dirty="0"/>
              <a:t>More Common Rules</a:t>
            </a:r>
          </a:p>
        </p:txBody>
      </p:sp>
      <p:sp>
        <p:nvSpPr>
          <p:cNvPr id="3" name="Content Placeholder 2">
            <a:extLst>
              <a:ext uri="{FF2B5EF4-FFF2-40B4-BE49-F238E27FC236}">
                <a16:creationId xmlns:a16="http://schemas.microsoft.com/office/drawing/2014/main" id="{FC90756C-FD45-4F50-A53C-AAF494857F12}"/>
              </a:ext>
            </a:extLst>
          </p:cNvPr>
          <p:cNvSpPr>
            <a:spLocks noGrp="1"/>
          </p:cNvSpPr>
          <p:nvPr>
            <p:ph idx="1"/>
          </p:nvPr>
        </p:nvSpPr>
        <p:spPr/>
        <p:txBody>
          <a:bodyPr/>
          <a:lstStyle/>
          <a:p>
            <a:r>
              <a:rPr lang="en-US" dirty="0"/>
              <a:t>Listen to the frequency before transmitting so you don’t step on (transmit over) another operator.</a:t>
            </a:r>
          </a:p>
          <a:p>
            <a:endParaRPr lang="en-US" dirty="0"/>
          </a:p>
          <a:p>
            <a:r>
              <a:rPr lang="en-US" dirty="0"/>
              <a:t>Use minimum power to get the job done (an FCC Rule); too much power may step on distance stations.</a:t>
            </a:r>
          </a:p>
          <a:p>
            <a:pPr marL="0" indent="0">
              <a:buNone/>
            </a:pPr>
            <a:endParaRPr lang="en-ZW" dirty="0"/>
          </a:p>
        </p:txBody>
      </p:sp>
      <p:sp>
        <p:nvSpPr>
          <p:cNvPr id="4" name="Slide Number Placeholder 3">
            <a:extLst>
              <a:ext uri="{FF2B5EF4-FFF2-40B4-BE49-F238E27FC236}">
                <a16:creationId xmlns:a16="http://schemas.microsoft.com/office/drawing/2014/main" id="{24D7D6F2-1040-4033-9238-CAE4A6C26E66}"/>
              </a:ext>
            </a:extLst>
          </p:cNvPr>
          <p:cNvSpPr>
            <a:spLocks noGrp="1"/>
          </p:cNvSpPr>
          <p:nvPr>
            <p:ph type="sldNum" sz="quarter" idx="12"/>
          </p:nvPr>
        </p:nvSpPr>
        <p:spPr/>
        <p:txBody>
          <a:bodyPr/>
          <a:lstStyle/>
          <a:p>
            <a:pPr>
              <a:defRPr/>
            </a:pPr>
            <a:fld id="{A2D3C008-6FBF-4E69-9C46-6492D09181AD}" type="slidenum">
              <a:rPr lang="en-US" smtClean="0"/>
              <a:pPr>
                <a:defRPr/>
              </a:pPr>
              <a:t>28</a:t>
            </a:fld>
            <a:endParaRPr lang="en-US"/>
          </a:p>
        </p:txBody>
      </p:sp>
    </p:spTree>
    <p:extLst>
      <p:ext uri="{BB962C8B-B14F-4D97-AF65-F5344CB8AC3E}">
        <p14:creationId xmlns:p14="http://schemas.microsoft.com/office/powerpoint/2010/main" val="1928137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8504-40A0-4CC6-995B-92999ED2F47C}"/>
              </a:ext>
            </a:extLst>
          </p:cNvPr>
          <p:cNvSpPr>
            <a:spLocks noGrp="1"/>
          </p:cNvSpPr>
          <p:nvPr>
            <p:ph type="title"/>
          </p:nvPr>
        </p:nvSpPr>
        <p:spPr/>
        <p:txBody>
          <a:bodyPr/>
          <a:lstStyle/>
          <a:p>
            <a:r>
              <a:rPr lang="en-ZW" dirty="0"/>
              <a:t>More Common Stuff</a:t>
            </a:r>
          </a:p>
        </p:txBody>
      </p:sp>
      <p:sp>
        <p:nvSpPr>
          <p:cNvPr id="3" name="Content Placeholder 2">
            <a:extLst>
              <a:ext uri="{FF2B5EF4-FFF2-40B4-BE49-F238E27FC236}">
                <a16:creationId xmlns:a16="http://schemas.microsoft.com/office/drawing/2014/main" id="{9E40F968-E38A-426B-86E0-18DF2B7D4CED}"/>
              </a:ext>
            </a:extLst>
          </p:cNvPr>
          <p:cNvSpPr>
            <a:spLocks noGrp="1"/>
          </p:cNvSpPr>
          <p:nvPr>
            <p:ph idx="1"/>
          </p:nvPr>
        </p:nvSpPr>
        <p:spPr/>
        <p:txBody>
          <a:bodyPr/>
          <a:lstStyle/>
          <a:p>
            <a:r>
              <a:rPr lang="en-US" dirty="0"/>
              <a:t>Many operators over modulate there transmission by putting the mike too close to their mouth.  A suggestion to prevent over modulation is don’t speak directly into the mike hold it sideways by the side of your mouth near your cheek and speak in a normal voice.</a:t>
            </a:r>
          </a:p>
        </p:txBody>
      </p:sp>
      <p:sp>
        <p:nvSpPr>
          <p:cNvPr id="4" name="Slide Number Placeholder 3">
            <a:extLst>
              <a:ext uri="{FF2B5EF4-FFF2-40B4-BE49-F238E27FC236}">
                <a16:creationId xmlns:a16="http://schemas.microsoft.com/office/drawing/2014/main" id="{218EE925-DC67-4C1B-A073-CE5FBFF79D9B}"/>
              </a:ext>
            </a:extLst>
          </p:cNvPr>
          <p:cNvSpPr>
            <a:spLocks noGrp="1"/>
          </p:cNvSpPr>
          <p:nvPr>
            <p:ph type="sldNum" sz="quarter" idx="12"/>
          </p:nvPr>
        </p:nvSpPr>
        <p:spPr/>
        <p:txBody>
          <a:bodyPr/>
          <a:lstStyle/>
          <a:p>
            <a:pPr>
              <a:defRPr/>
            </a:pPr>
            <a:fld id="{A2D3C008-6FBF-4E69-9C46-6492D09181AD}" type="slidenum">
              <a:rPr lang="en-US" smtClean="0"/>
              <a:pPr>
                <a:defRPr/>
              </a:pPr>
              <a:t>29</a:t>
            </a:fld>
            <a:endParaRPr lang="en-US"/>
          </a:p>
        </p:txBody>
      </p:sp>
    </p:spTree>
    <p:extLst>
      <p:ext uri="{BB962C8B-B14F-4D97-AF65-F5344CB8AC3E}">
        <p14:creationId xmlns:p14="http://schemas.microsoft.com/office/powerpoint/2010/main" val="116354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90600" y="381000"/>
            <a:ext cx="7772400" cy="857250"/>
          </a:xfrm>
        </p:spPr>
        <p:txBody>
          <a:bodyPr/>
          <a:lstStyle/>
          <a:p>
            <a:r>
              <a:rPr lang="en-US" altLang="en-US"/>
              <a:t>Hi-Landers Ham Class</a:t>
            </a:r>
          </a:p>
        </p:txBody>
      </p:sp>
      <p:sp>
        <p:nvSpPr>
          <p:cNvPr id="2051" name="Subtitle 2"/>
          <p:cNvSpPr>
            <a:spLocks noGrp="1"/>
          </p:cNvSpPr>
          <p:nvPr>
            <p:ph type="subTitle" idx="1"/>
          </p:nvPr>
        </p:nvSpPr>
        <p:spPr>
          <a:xfrm>
            <a:off x="1143000" y="5410200"/>
            <a:ext cx="6400800" cy="1219200"/>
          </a:xfrm>
        </p:spPr>
        <p:txBody>
          <a:bodyPr/>
          <a:lstStyle/>
          <a:p>
            <a:r>
              <a:rPr lang="en-US" altLang="en-US"/>
              <a:t>Instructed by Rich Bugarin W6EC</a:t>
            </a:r>
          </a:p>
        </p:txBody>
      </p:sp>
      <p:pic>
        <p:nvPicPr>
          <p:cNvPr id="2052" name="Picture 2" descr="C:\Documents and Settings\Rich Bugarin\My Documents\Rich\4x4\Hi-Landers\Art\Hi-Landers Logo 90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66800"/>
            <a:ext cx="4271963"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820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9F7C-D502-4E83-A81F-96FECD8A36D8}"/>
              </a:ext>
            </a:extLst>
          </p:cNvPr>
          <p:cNvSpPr>
            <a:spLocks noGrp="1"/>
          </p:cNvSpPr>
          <p:nvPr>
            <p:ph type="title"/>
          </p:nvPr>
        </p:nvSpPr>
        <p:spPr/>
        <p:txBody>
          <a:bodyPr/>
          <a:lstStyle/>
          <a:p>
            <a:r>
              <a:rPr lang="en-ZW" dirty="0"/>
              <a:t>More Common Rules</a:t>
            </a:r>
          </a:p>
        </p:txBody>
      </p:sp>
      <p:sp>
        <p:nvSpPr>
          <p:cNvPr id="3" name="Content Placeholder 2">
            <a:extLst>
              <a:ext uri="{FF2B5EF4-FFF2-40B4-BE49-F238E27FC236}">
                <a16:creationId xmlns:a16="http://schemas.microsoft.com/office/drawing/2014/main" id="{2C19A722-93A0-4781-9474-6E174B7F331C}"/>
              </a:ext>
            </a:extLst>
          </p:cNvPr>
          <p:cNvSpPr>
            <a:spLocks noGrp="1"/>
          </p:cNvSpPr>
          <p:nvPr>
            <p:ph idx="1"/>
          </p:nvPr>
        </p:nvSpPr>
        <p:spPr>
          <a:xfrm>
            <a:off x="381000" y="1600200"/>
            <a:ext cx="8305800" cy="5105400"/>
          </a:xfrm>
        </p:spPr>
        <p:txBody>
          <a:bodyPr/>
          <a:lstStyle/>
          <a:p>
            <a:r>
              <a:rPr lang="en-US" dirty="0"/>
              <a:t>A ham radio is considered a “Radio Telephone” intended as a one on one conversation medium.  But it is like a party line where other folks can listen to (monitor) your conversation.</a:t>
            </a:r>
          </a:p>
          <a:p>
            <a:r>
              <a:rPr lang="en-US" dirty="0"/>
              <a:t>Broadcasting (sending out a transmission intended for multiple listeners) is typically not allowed on a ham radio.  Exceptions are a controlled radio net, testing the radio and during emergencies.</a:t>
            </a:r>
          </a:p>
        </p:txBody>
      </p:sp>
      <p:sp>
        <p:nvSpPr>
          <p:cNvPr id="4" name="Slide Number Placeholder 3">
            <a:extLst>
              <a:ext uri="{FF2B5EF4-FFF2-40B4-BE49-F238E27FC236}">
                <a16:creationId xmlns:a16="http://schemas.microsoft.com/office/drawing/2014/main" id="{C6457BB5-42D8-4F17-A3A0-D5EBCB496ABC}"/>
              </a:ext>
            </a:extLst>
          </p:cNvPr>
          <p:cNvSpPr>
            <a:spLocks noGrp="1"/>
          </p:cNvSpPr>
          <p:nvPr>
            <p:ph type="sldNum" sz="quarter" idx="12"/>
          </p:nvPr>
        </p:nvSpPr>
        <p:spPr/>
        <p:txBody>
          <a:bodyPr/>
          <a:lstStyle/>
          <a:p>
            <a:pPr>
              <a:defRPr/>
            </a:pPr>
            <a:fld id="{A2D3C008-6FBF-4E69-9C46-6492D09181AD}" type="slidenum">
              <a:rPr lang="en-US" smtClean="0"/>
              <a:pPr>
                <a:defRPr/>
              </a:pPr>
              <a:t>30</a:t>
            </a:fld>
            <a:endParaRPr lang="en-US"/>
          </a:p>
        </p:txBody>
      </p:sp>
    </p:spTree>
    <p:extLst>
      <p:ext uri="{BB962C8B-B14F-4D97-AF65-F5344CB8AC3E}">
        <p14:creationId xmlns:p14="http://schemas.microsoft.com/office/powerpoint/2010/main" val="4216255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68AD-387C-4CE0-99D6-5D871BE17C1F}"/>
              </a:ext>
            </a:extLst>
          </p:cNvPr>
          <p:cNvSpPr>
            <a:spLocks noGrp="1"/>
          </p:cNvSpPr>
          <p:nvPr>
            <p:ph type="title"/>
          </p:nvPr>
        </p:nvSpPr>
        <p:spPr/>
        <p:txBody>
          <a:bodyPr/>
          <a:lstStyle/>
          <a:p>
            <a:r>
              <a:rPr lang="en-ZW" dirty="0"/>
              <a:t>More Common Rules</a:t>
            </a:r>
          </a:p>
        </p:txBody>
      </p:sp>
      <p:sp>
        <p:nvSpPr>
          <p:cNvPr id="3" name="Content Placeholder 2">
            <a:extLst>
              <a:ext uri="{FF2B5EF4-FFF2-40B4-BE49-F238E27FC236}">
                <a16:creationId xmlns:a16="http://schemas.microsoft.com/office/drawing/2014/main" id="{6E120AD0-DC97-4DEA-BBFF-1183203CD7C0}"/>
              </a:ext>
            </a:extLst>
          </p:cNvPr>
          <p:cNvSpPr>
            <a:spLocks noGrp="1"/>
          </p:cNvSpPr>
          <p:nvPr>
            <p:ph idx="1"/>
          </p:nvPr>
        </p:nvSpPr>
        <p:spPr>
          <a:xfrm>
            <a:off x="685800" y="1828800"/>
            <a:ext cx="7772400" cy="4572000"/>
          </a:xfrm>
        </p:spPr>
        <p:txBody>
          <a:bodyPr/>
          <a:lstStyle/>
          <a:p>
            <a:r>
              <a:rPr lang="en-US" dirty="0"/>
              <a:t>The 10 code like 10-4 is not used by ham operators.</a:t>
            </a:r>
          </a:p>
          <a:p>
            <a:r>
              <a:rPr lang="en-US" dirty="0"/>
              <a:t>Ham’s use Q-codes &amp; C-codes on HF but usually not on VHF and UHF.</a:t>
            </a:r>
          </a:p>
          <a:p>
            <a:endParaRPr lang="en-US" sz="2000" dirty="0"/>
          </a:p>
          <a:p>
            <a:r>
              <a:rPr lang="en-US" dirty="0"/>
              <a:t>Using a ham radio for personal business, to sell items (other then ham equipment) and transmitting music is not allowed.</a:t>
            </a:r>
          </a:p>
        </p:txBody>
      </p:sp>
      <p:sp>
        <p:nvSpPr>
          <p:cNvPr id="4" name="Slide Number Placeholder 3">
            <a:extLst>
              <a:ext uri="{FF2B5EF4-FFF2-40B4-BE49-F238E27FC236}">
                <a16:creationId xmlns:a16="http://schemas.microsoft.com/office/drawing/2014/main" id="{D4F8246B-16AF-4874-AE6F-52E83E0B7900}"/>
              </a:ext>
            </a:extLst>
          </p:cNvPr>
          <p:cNvSpPr>
            <a:spLocks noGrp="1"/>
          </p:cNvSpPr>
          <p:nvPr>
            <p:ph type="sldNum" sz="quarter" idx="12"/>
          </p:nvPr>
        </p:nvSpPr>
        <p:spPr/>
        <p:txBody>
          <a:bodyPr/>
          <a:lstStyle/>
          <a:p>
            <a:pPr>
              <a:defRPr/>
            </a:pPr>
            <a:fld id="{A2D3C008-6FBF-4E69-9C46-6492D09181AD}" type="slidenum">
              <a:rPr lang="en-US" smtClean="0"/>
              <a:pPr>
                <a:defRPr/>
              </a:pPr>
              <a:t>31</a:t>
            </a:fld>
            <a:endParaRPr lang="en-US"/>
          </a:p>
        </p:txBody>
      </p:sp>
    </p:spTree>
    <p:extLst>
      <p:ext uri="{BB962C8B-B14F-4D97-AF65-F5344CB8AC3E}">
        <p14:creationId xmlns:p14="http://schemas.microsoft.com/office/powerpoint/2010/main" val="2150467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411162"/>
          </a:xfrm>
        </p:spPr>
        <p:txBody>
          <a:bodyPr/>
          <a:lstStyle/>
          <a:p>
            <a:r>
              <a:rPr lang="en-US" sz="2400" dirty="0"/>
              <a:t>10 Codes Used on CB not used on Ham</a:t>
            </a:r>
          </a:p>
        </p:txBody>
      </p:sp>
      <p:sp>
        <p:nvSpPr>
          <p:cNvPr id="3" name="Content Placeholder 2"/>
          <p:cNvSpPr>
            <a:spLocks noGrp="1"/>
          </p:cNvSpPr>
          <p:nvPr>
            <p:ph sz="half" idx="1"/>
          </p:nvPr>
        </p:nvSpPr>
        <p:spPr>
          <a:xfrm>
            <a:off x="457200" y="533400"/>
            <a:ext cx="4038600" cy="6172200"/>
          </a:xfrm>
        </p:spPr>
        <p:txBody>
          <a:bodyPr/>
          <a:lstStyle/>
          <a:p>
            <a:r>
              <a:rPr lang="en-US" sz="1100" dirty="0"/>
              <a:t>10-1 Receiving Poorly </a:t>
            </a:r>
          </a:p>
          <a:p>
            <a:r>
              <a:rPr lang="en-US" sz="1100" dirty="0"/>
              <a:t>10-2 Receiving Well </a:t>
            </a:r>
          </a:p>
          <a:p>
            <a:r>
              <a:rPr lang="en-US" sz="1100" dirty="0"/>
              <a:t>10-3 Stop Transmitting </a:t>
            </a:r>
          </a:p>
          <a:p>
            <a:r>
              <a:rPr lang="en-US" sz="1400" b="1" dirty="0"/>
              <a:t>10-4 Ok, Message Received </a:t>
            </a:r>
            <a:endParaRPr lang="en-US" sz="1100" b="1" dirty="0"/>
          </a:p>
          <a:p>
            <a:r>
              <a:rPr lang="en-US" sz="1100" dirty="0"/>
              <a:t>10-5 Relay Message </a:t>
            </a:r>
          </a:p>
          <a:p>
            <a:r>
              <a:rPr lang="en-US" sz="1100" dirty="0"/>
              <a:t>10-6 Busy, Stand By </a:t>
            </a:r>
          </a:p>
          <a:p>
            <a:r>
              <a:rPr lang="en-US" sz="1100" dirty="0"/>
              <a:t>10-7 Out of Service, Leaving Air </a:t>
            </a:r>
          </a:p>
          <a:p>
            <a:r>
              <a:rPr lang="en-US" sz="1100" dirty="0"/>
              <a:t>10-8 In Service, subject to call </a:t>
            </a:r>
          </a:p>
          <a:p>
            <a:r>
              <a:rPr lang="en-US" sz="1400" b="1" dirty="0"/>
              <a:t>10-9 Repeat Message </a:t>
            </a:r>
          </a:p>
          <a:p>
            <a:r>
              <a:rPr lang="en-US" sz="1100" dirty="0"/>
              <a:t>10-10 Transmission Completed, Standing By </a:t>
            </a:r>
          </a:p>
          <a:p>
            <a:r>
              <a:rPr lang="en-US" sz="1100" dirty="0"/>
              <a:t>10-11 Talking too Rapidly </a:t>
            </a:r>
          </a:p>
          <a:p>
            <a:r>
              <a:rPr lang="en-US" sz="1100" dirty="0"/>
              <a:t>10-12 Visitors Present </a:t>
            </a:r>
          </a:p>
          <a:p>
            <a:r>
              <a:rPr lang="en-US" sz="1100" dirty="0"/>
              <a:t>10-13 Advise weather and road conditions </a:t>
            </a:r>
          </a:p>
          <a:p>
            <a:r>
              <a:rPr lang="en-US" sz="1100" dirty="0"/>
              <a:t>10-16 Make Pickup at…...</a:t>
            </a:r>
          </a:p>
          <a:p>
            <a:r>
              <a:rPr lang="en-US" sz="1100" dirty="0"/>
              <a:t>10-17 Urgent Business </a:t>
            </a:r>
          </a:p>
          <a:p>
            <a:r>
              <a:rPr lang="en-US" sz="1100" dirty="0"/>
              <a:t>10-18 Anything for us? </a:t>
            </a:r>
          </a:p>
          <a:p>
            <a:r>
              <a:rPr lang="en-US" sz="1100" dirty="0"/>
              <a:t>10-19 Nothing for you, return to base </a:t>
            </a:r>
          </a:p>
          <a:p>
            <a:r>
              <a:rPr lang="en-US" sz="1400" b="1" dirty="0"/>
              <a:t>10-20 My Location is ......... or What's your Location? </a:t>
            </a:r>
          </a:p>
          <a:p>
            <a:r>
              <a:rPr lang="en-US" sz="1100" dirty="0"/>
              <a:t>10-21 Call by Telephone </a:t>
            </a:r>
          </a:p>
          <a:p>
            <a:r>
              <a:rPr lang="en-US" sz="1100" dirty="0"/>
              <a:t>10-22 Report in Person too ...... </a:t>
            </a:r>
          </a:p>
          <a:p>
            <a:r>
              <a:rPr lang="en-US" sz="1100" dirty="0"/>
              <a:t>10-23 Stand by </a:t>
            </a:r>
          </a:p>
          <a:p>
            <a:r>
              <a:rPr lang="en-US" sz="1100" dirty="0"/>
              <a:t>10-24 Completed last assignment </a:t>
            </a:r>
          </a:p>
          <a:p>
            <a:r>
              <a:rPr lang="en-US" sz="1100" dirty="0"/>
              <a:t>10-25 Can you Contact ....... </a:t>
            </a:r>
          </a:p>
          <a:p>
            <a:r>
              <a:rPr lang="en-US" sz="1100" dirty="0"/>
              <a:t>10-26 Disregard Last Information/Cancel Last Message</a:t>
            </a:r>
          </a:p>
          <a:p>
            <a:r>
              <a:rPr lang="en-US" sz="1100" dirty="0"/>
              <a:t>10-27 I am moving to Channel ...... </a:t>
            </a:r>
          </a:p>
          <a:p>
            <a:pPr lvl="0"/>
            <a:r>
              <a:rPr lang="en-US" sz="1100" dirty="0"/>
              <a:t>10-28 Identify your station </a:t>
            </a:r>
            <a:r>
              <a:rPr lang="en-US" sz="1100" dirty="0">
                <a:solidFill>
                  <a:srgbClr val="000000"/>
                </a:solidFill>
              </a:rPr>
              <a:t>10-29 Time is up for contact </a:t>
            </a:r>
          </a:p>
          <a:p>
            <a:pPr lvl="0"/>
            <a:r>
              <a:rPr lang="en-US" sz="1100" dirty="0">
                <a:solidFill>
                  <a:srgbClr val="000000"/>
                </a:solidFill>
              </a:rPr>
              <a:t>10-30 Does not conform to FCC Rules </a:t>
            </a:r>
          </a:p>
          <a:p>
            <a:pPr lvl="0"/>
            <a:r>
              <a:rPr lang="en-US" sz="1100" dirty="0">
                <a:solidFill>
                  <a:srgbClr val="000000"/>
                </a:solidFill>
              </a:rPr>
              <a:t>10-32 I will give you a radio check </a:t>
            </a:r>
          </a:p>
          <a:p>
            <a:pPr lvl="0"/>
            <a:r>
              <a:rPr lang="en-US" sz="1100" dirty="0">
                <a:solidFill>
                  <a:srgbClr val="000000"/>
                </a:solidFill>
              </a:rPr>
              <a:t>10-33 Emergency Traffic at this station </a:t>
            </a:r>
          </a:p>
          <a:p>
            <a:endParaRPr lang="en-US" sz="1100" dirty="0"/>
          </a:p>
        </p:txBody>
      </p:sp>
      <p:sp>
        <p:nvSpPr>
          <p:cNvPr id="4" name="Content Placeholder 3"/>
          <p:cNvSpPr>
            <a:spLocks noGrp="1"/>
          </p:cNvSpPr>
          <p:nvPr>
            <p:ph sz="half" idx="2"/>
          </p:nvPr>
        </p:nvSpPr>
        <p:spPr>
          <a:xfrm>
            <a:off x="4648200" y="533400"/>
            <a:ext cx="4038600" cy="6096000"/>
          </a:xfrm>
        </p:spPr>
        <p:txBody>
          <a:bodyPr/>
          <a:lstStyle/>
          <a:p>
            <a:pPr lvl="0"/>
            <a:r>
              <a:rPr lang="en-US" sz="1100" dirty="0">
                <a:solidFill>
                  <a:srgbClr val="000000"/>
                </a:solidFill>
              </a:rPr>
              <a:t>10-36 Need correct time</a:t>
            </a:r>
          </a:p>
          <a:p>
            <a:pPr lvl="0"/>
            <a:r>
              <a:rPr lang="en-US" sz="1100" dirty="0">
                <a:solidFill>
                  <a:srgbClr val="000000"/>
                </a:solidFill>
              </a:rPr>
              <a:t>10-37 Wrecker needed at …...</a:t>
            </a:r>
          </a:p>
          <a:p>
            <a:pPr lvl="0"/>
            <a:r>
              <a:rPr lang="en-US" sz="1100" dirty="0">
                <a:solidFill>
                  <a:srgbClr val="000000"/>
                </a:solidFill>
              </a:rPr>
              <a:t>10-38 Ambulance needed at ......... </a:t>
            </a:r>
          </a:p>
          <a:p>
            <a:pPr lvl="0"/>
            <a:r>
              <a:rPr lang="en-US" sz="1100" dirty="0">
                <a:solidFill>
                  <a:srgbClr val="000000"/>
                </a:solidFill>
              </a:rPr>
              <a:t>10-39 Your message delivered </a:t>
            </a:r>
          </a:p>
          <a:p>
            <a:pPr lvl="0"/>
            <a:r>
              <a:rPr lang="en-US" sz="1100" dirty="0">
                <a:solidFill>
                  <a:srgbClr val="000000"/>
                </a:solidFill>
              </a:rPr>
              <a:t>10-41 Please tune to channel ........ </a:t>
            </a:r>
          </a:p>
          <a:p>
            <a:pPr lvl="0"/>
            <a:r>
              <a:rPr lang="en-US" sz="1100" dirty="0">
                <a:solidFill>
                  <a:srgbClr val="000000"/>
                </a:solidFill>
              </a:rPr>
              <a:t>10-42 Traffic Accident at .......... </a:t>
            </a:r>
          </a:p>
          <a:p>
            <a:pPr lvl="0"/>
            <a:r>
              <a:rPr lang="en-US" sz="1100" dirty="0">
                <a:solidFill>
                  <a:srgbClr val="000000"/>
                </a:solidFill>
              </a:rPr>
              <a:t>10-43 Traffic tied up at ......... </a:t>
            </a:r>
          </a:p>
          <a:p>
            <a:pPr lvl="0"/>
            <a:r>
              <a:rPr lang="en-US" sz="1100" dirty="0">
                <a:solidFill>
                  <a:srgbClr val="000000"/>
                </a:solidFill>
              </a:rPr>
              <a:t>10-44 I have a message for you </a:t>
            </a:r>
          </a:p>
          <a:p>
            <a:pPr lvl="0"/>
            <a:r>
              <a:rPr lang="en-US" sz="1100" dirty="0">
                <a:solidFill>
                  <a:srgbClr val="000000"/>
                </a:solidFill>
              </a:rPr>
              <a:t>10-45 All units within range please report </a:t>
            </a:r>
          </a:p>
          <a:p>
            <a:pPr lvl="0"/>
            <a:r>
              <a:rPr lang="en-US" sz="1100" dirty="0">
                <a:solidFill>
                  <a:srgbClr val="000000"/>
                </a:solidFill>
              </a:rPr>
              <a:t>10-50 Break Channel</a:t>
            </a:r>
          </a:p>
          <a:p>
            <a:pPr lvl="0"/>
            <a:r>
              <a:rPr lang="en-US" sz="1100" dirty="0">
                <a:solidFill>
                  <a:srgbClr val="000000"/>
                </a:solidFill>
              </a:rPr>
              <a:t>10-60 What is next message number? </a:t>
            </a:r>
          </a:p>
          <a:p>
            <a:pPr lvl="0"/>
            <a:r>
              <a:rPr lang="en-US" sz="1100" dirty="0">
                <a:solidFill>
                  <a:srgbClr val="000000"/>
                </a:solidFill>
              </a:rPr>
              <a:t>10-62 Unable to copy, use phone </a:t>
            </a:r>
          </a:p>
          <a:p>
            <a:pPr lvl="0"/>
            <a:r>
              <a:rPr lang="en-US" sz="1100" dirty="0">
                <a:solidFill>
                  <a:srgbClr val="000000"/>
                </a:solidFill>
              </a:rPr>
              <a:t>10-65 Awaiting your next message or assignment </a:t>
            </a:r>
          </a:p>
          <a:p>
            <a:pPr lvl="0"/>
            <a:r>
              <a:rPr lang="en-US" sz="1100" dirty="0">
                <a:solidFill>
                  <a:srgbClr val="000000"/>
                </a:solidFill>
              </a:rPr>
              <a:t>10-67 All units comply </a:t>
            </a:r>
          </a:p>
          <a:p>
            <a:pPr lvl="0"/>
            <a:r>
              <a:rPr lang="en-US" sz="1100" dirty="0">
                <a:solidFill>
                  <a:srgbClr val="000000"/>
                </a:solidFill>
              </a:rPr>
              <a:t>10-70 Fire at ....... </a:t>
            </a:r>
          </a:p>
          <a:p>
            <a:pPr lvl="0"/>
            <a:r>
              <a:rPr lang="en-US" sz="1100" dirty="0">
                <a:solidFill>
                  <a:srgbClr val="000000"/>
                </a:solidFill>
              </a:rPr>
              <a:t>10-71 proceed with transmission in sequence</a:t>
            </a:r>
          </a:p>
          <a:p>
            <a:pPr lvl="0"/>
            <a:r>
              <a:rPr lang="en-US" sz="1100" dirty="0">
                <a:solidFill>
                  <a:srgbClr val="000000"/>
                </a:solidFill>
              </a:rPr>
              <a:t>10-73 Speed Trap at ............ </a:t>
            </a:r>
          </a:p>
          <a:p>
            <a:pPr lvl="0"/>
            <a:r>
              <a:rPr lang="en-US" sz="1100" dirty="0">
                <a:solidFill>
                  <a:srgbClr val="000000"/>
                </a:solidFill>
              </a:rPr>
              <a:t>10-75 You are causing interference </a:t>
            </a:r>
          </a:p>
          <a:p>
            <a:pPr lvl="0"/>
            <a:r>
              <a:rPr lang="en-US" sz="1100" dirty="0">
                <a:solidFill>
                  <a:srgbClr val="000000"/>
                </a:solidFill>
              </a:rPr>
              <a:t>10-77 Negative Contact </a:t>
            </a:r>
          </a:p>
          <a:p>
            <a:pPr lvl="0"/>
            <a:r>
              <a:rPr lang="en-US" sz="1100" dirty="0">
                <a:solidFill>
                  <a:srgbClr val="000000"/>
                </a:solidFill>
              </a:rPr>
              <a:t>10-84 My telephone number is ......... </a:t>
            </a:r>
          </a:p>
          <a:p>
            <a:pPr lvl="0"/>
            <a:r>
              <a:rPr lang="en-US" sz="1100" dirty="0">
                <a:solidFill>
                  <a:srgbClr val="000000"/>
                </a:solidFill>
              </a:rPr>
              <a:t>10-85 My address is ........... </a:t>
            </a:r>
          </a:p>
          <a:p>
            <a:pPr lvl="0"/>
            <a:r>
              <a:rPr lang="en-US" sz="1100" dirty="0">
                <a:solidFill>
                  <a:srgbClr val="000000"/>
                </a:solidFill>
              </a:rPr>
              <a:t>10-91 Talk closer to the Mike </a:t>
            </a:r>
          </a:p>
          <a:p>
            <a:pPr lvl="0"/>
            <a:r>
              <a:rPr lang="en-US" sz="1100" dirty="0">
                <a:solidFill>
                  <a:srgbClr val="000000"/>
                </a:solidFill>
              </a:rPr>
              <a:t>10-92 Your transmitter is out of adjustment </a:t>
            </a:r>
          </a:p>
          <a:p>
            <a:pPr lvl="0"/>
            <a:r>
              <a:rPr lang="en-US" sz="1100" dirty="0">
                <a:solidFill>
                  <a:srgbClr val="000000"/>
                </a:solidFill>
              </a:rPr>
              <a:t>10-93 Check my frequency on this channel </a:t>
            </a:r>
          </a:p>
          <a:p>
            <a:pPr lvl="0"/>
            <a:r>
              <a:rPr lang="en-US" sz="1100" dirty="0">
                <a:solidFill>
                  <a:srgbClr val="000000"/>
                </a:solidFill>
              </a:rPr>
              <a:t>10-94 Please give me a long count </a:t>
            </a:r>
          </a:p>
          <a:p>
            <a:pPr lvl="0"/>
            <a:r>
              <a:rPr lang="en-US" sz="1100" dirty="0">
                <a:solidFill>
                  <a:srgbClr val="000000"/>
                </a:solidFill>
              </a:rPr>
              <a:t>10-95 Transmit dead carrier for 5 seconds</a:t>
            </a:r>
          </a:p>
          <a:p>
            <a:pPr lvl="0"/>
            <a:r>
              <a:rPr lang="en-US" sz="1100" dirty="0">
                <a:solidFill>
                  <a:srgbClr val="000000"/>
                </a:solidFill>
              </a:rPr>
              <a:t>10-99 Mission completed, all units secure </a:t>
            </a:r>
          </a:p>
          <a:p>
            <a:pPr lvl="0"/>
            <a:r>
              <a:rPr lang="en-US" sz="1400" b="1" dirty="0">
                <a:solidFill>
                  <a:srgbClr val="000000"/>
                </a:solidFill>
              </a:rPr>
              <a:t>10-100 Need to go to Bathroom </a:t>
            </a:r>
          </a:p>
          <a:p>
            <a:pPr lvl="0"/>
            <a:r>
              <a:rPr lang="en-US" sz="1100" dirty="0">
                <a:solidFill>
                  <a:srgbClr val="000000"/>
                </a:solidFill>
              </a:rPr>
              <a:t>10-200 Police needed at .......... </a:t>
            </a:r>
          </a:p>
          <a:p>
            <a:pPr marL="0" indent="0">
              <a:buNone/>
            </a:pPr>
            <a:endParaRPr lang="en-US" dirty="0"/>
          </a:p>
        </p:txBody>
      </p:sp>
    </p:spTree>
    <p:extLst>
      <p:ext uri="{BB962C8B-B14F-4D97-AF65-F5344CB8AC3E}">
        <p14:creationId xmlns:p14="http://schemas.microsoft.com/office/powerpoint/2010/main" val="9219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360F-083C-4B24-BFDD-A59EE71DB1FA}"/>
              </a:ext>
            </a:extLst>
          </p:cNvPr>
          <p:cNvSpPr>
            <a:spLocks noGrp="1"/>
          </p:cNvSpPr>
          <p:nvPr>
            <p:ph type="title"/>
          </p:nvPr>
        </p:nvSpPr>
        <p:spPr/>
        <p:txBody>
          <a:bodyPr/>
          <a:lstStyle/>
          <a:p>
            <a:r>
              <a:rPr lang="en-ZW" dirty="0"/>
              <a:t>Common Ham Terms</a:t>
            </a:r>
          </a:p>
        </p:txBody>
      </p:sp>
      <p:sp>
        <p:nvSpPr>
          <p:cNvPr id="3" name="Content Placeholder 2">
            <a:extLst>
              <a:ext uri="{FF2B5EF4-FFF2-40B4-BE49-F238E27FC236}">
                <a16:creationId xmlns:a16="http://schemas.microsoft.com/office/drawing/2014/main" id="{CC4EAA70-232F-44C4-9C0D-5E329BEA09AB}"/>
              </a:ext>
            </a:extLst>
          </p:cNvPr>
          <p:cNvSpPr>
            <a:spLocks noGrp="1"/>
          </p:cNvSpPr>
          <p:nvPr>
            <p:ph idx="1"/>
          </p:nvPr>
        </p:nvSpPr>
        <p:spPr>
          <a:xfrm>
            <a:off x="533400" y="1371600"/>
            <a:ext cx="7772400" cy="5029200"/>
          </a:xfrm>
        </p:spPr>
        <p:txBody>
          <a:bodyPr/>
          <a:lstStyle/>
          <a:p>
            <a:r>
              <a:rPr lang="en-US" dirty="0"/>
              <a:t>Squelch: A circuit that mutes the audio when nothing is being received (quiets the static), typically adjustable to different threshold levels.</a:t>
            </a:r>
          </a:p>
          <a:p>
            <a:endParaRPr lang="en-US" dirty="0"/>
          </a:p>
          <a:p>
            <a:r>
              <a:rPr lang="en-US" dirty="0"/>
              <a:t>Monitor Button: (Moni) A button that temporally opens (turns off) the squelch so an operator can check the frequency for activity before transmitting.</a:t>
            </a:r>
          </a:p>
        </p:txBody>
      </p:sp>
      <p:sp>
        <p:nvSpPr>
          <p:cNvPr id="4" name="Slide Number Placeholder 3">
            <a:extLst>
              <a:ext uri="{FF2B5EF4-FFF2-40B4-BE49-F238E27FC236}">
                <a16:creationId xmlns:a16="http://schemas.microsoft.com/office/drawing/2014/main" id="{597A1F68-8F9E-4C54-AD9C-4FC466263D09}"/>
              </a:ext>
            </a:extLst>
          </p:cNvPr>
          <p:cNvSpPr>
            <a:spLocks noGrp="1"/>
          </p:cNvSpPr>
          <p:nvPr>
            <p:ph type="sldNum" sz="quarter" idx="12"/>
          </p:nvPr>
        </p:nvSpPr>
        <p:spPr/>
        <p:txBody>
          <a:bodyPr/>
          <a:lstStyle/>
          <a:p>
            <a:pPr>
              <a:defRPr/>
            </a:pPr>
            <a:fld id="{A2D3C008-6FBF-4E69-9C46-6492D09181AD}" type="slidenum">
              <a:rPr lang="en-US" smtClean="0"/>
              <a:pPr>
                <a:defRPr/>
              </a:pPr>
              <a:t>33</a:t>
            </a:fld>
            <a:endParaRPr lang="en-US"/>
          </a:p>
        </p:txBody>
      </p:sp>
    </p:spTree>
    <p:extLst>
      <p:ext uri="{BB962C8B-B14F-4D97-AF65-F5344CB8AC3E}">
        <p14:creationId xmlns:p14="http://schemas.microsoft.com/office/powerpoint/2010/main" val="3681094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2400-513D-4DAE-899C-8DA513825855}"/>
              </a:ext>
            </a:extLst>
          </p:cNvPr>
          <p:cNvSpPr>
            <a:spLocks noGrp="1"/>
          </p:cNvSpPr>
          <p:nvPr>
            <p:ph type="title"/>
          </p:nvPr>
        </p:nvSpPr>
        <p:spPr/>
        <p:txBody>
          <a:bodyPr/>
          <a:lstStyle/>
          <a:p>
            <a:r>
              <a:rPr lang="en-ZW" dirty="0"/>
              <a:t>More Common Terms</a:t>
            </a:r>
          </a:p>
        </p:txBody>
      </p:sp>
      <p:sp>
        <p:nvSpPr>
          <p:cNvPr id="3" name="Content Placeholder 2">
            <a:extLst>
              <a:ext uri="{FF2B5EF4-FFF2-40B4-BE49-F238E27FC236}">
                <a16:creationId xmlns:a16="http://schemas.microsoft.com/office/drawing/2014/main" id="{0528567A-7DBE-40CC-9F2A-2438B2588593}"/>
              </a:ext>
            </a:extLst>
          </p:cNvPr>
          <p:cNvSpPr>
            <a:spLocks noGrp="1"/>
          </p:cNvSpPr>
          <p:nvPr>
            <p:ph idx="1"/>
          </p:nvPr>
        </p:nvSpPr>
        <p:spPr>
          <a:xfrm>
            <a:off x="656095" y="1600200"/>
            <a:ext cx="7772400" cy="4876800"/>
          </a:xfrm>
        </p:spPr>
        <p:txBody>
          <a:bodyPr/>
          <a:lstStyle/>
          <a:p>
            <a:r>
              <a:rPr lang="en-US" dirty="0"/>
              <a:t>Simplex: A communications mode in which a radio transmits and receives on the same frequency.  Used at our Poker Run for direct contact (not using a repeater).</a:t>
            </a:r>
          </a:p>
          <a:p>
            <a:endParaRPr lang="en-US" sz="2000" dirty="0"/>
          </a:p>
          <a:p>
            <a:r>
              <a:rPr lang="en-US" dirty="0"/>
              <a:t>VFO: Variable Frequency Oscillator (or Operation) AKA Simplex Operation (for the circuit that makes simplex possible).</a:t>
            </a:r>
          </a:p>
          <a:p>
            <a:pPr marL="0" indent="0">
              <a:buNone/>
            </a:pPr>
            <a:endParaRPr lang="en-ZW" dirty="0"/>
          </a:p>
        </p:txBody>
      </p:sp>
      <p:sp>
        <p:nvSpPr>
          <p:cNvPr id="4" name="Slide Number Placeholder 3">
            <a:extLst>
              <a:ext uri="{FF2B5EF4-FFF2-40B4-BE49-F238E27FC236}">
                <a16:creationId xmlns:a16="http://schemas.microsoft.com/office/drawing/2014/main" id="{99EADAA1-ADEA-47B1-A12E-A4DDA4574DF3}"/>
              </a:ext>
            </a:extLst>
          </p:cNvPr>
          <p:cNvSpPr>
            <a:spLocks noGrp="1"/>
          </p:cNvSpPr>
          <p:nvPr>
            <p:ph type="sldNum" sz="quarter" idx="12"/>
          </p:nvPr>
        </p:nvSpPr>
        <p:spPr/>
        <p:txBody>
          <a:bodyPr/>
          <a:lstStyle/>
          <a:p>
            <a:pPr>
              <a:defRPr/>
            </a:pPr>
            <a:fld id="{A2D3C008-6FBF-4E69-9C46-6492D09181AD}" type="slidenum">
              <a:rPr lang="en-US" smtClean="0"/>
              <a:pPr>
                <a:defRPr/>
              </a:pPr>
              <a:t>34</a:t>
            </a:fld>
            <a:endParaRPr lang="en-US"/>
          </a:p>
        </p:txBody>
      </p:sp>
    </p:spTree>
    <p:extLst>
      <p:ext uri="{BB962C8B-B14F-4D97-AF65-F5344CB8AC3E}">
        <p14:creationId xmlns:p14="http://schemas.microsoft.com/office/powerpoint/2010/main" val="2281463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a:t>Simplex with a HT standing at ground level</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0751" y="2057400"/>
            <a:ext cx="484249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916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01762"/>
          </a:xfrm>
        </p:spPr>
        <p:txBody>
          <a:bodyPr/>
          <a:lstStyle/>
          <a:p>
            <a:r>
              <a:rPr lang="en-US" dirty="0"/>
              <a:t>Simplex with a HT standing at ground level</a:t>
            </a:r>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772400" cy="503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445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B309-E815-4151-A2E3-24293EC752CB}"/>
              </a:ext>
            </a:extLst>
          </p:cNvPr>
          <p:cNvSpPr>
            <a:spLocks noGrp="1"/>
          </p:cNvSpPr>
          <p:nvPr>
            <p:ph type="title"/>
          </p:nvPr>
        </p:nvSpPr>
        <p:spPr/>
        <p:txBody>
          <a:bodyPr/>
          <a:lstStyle/>
          <a:p>
            <a:r>
              <a:rPr lang="en-ZW" dirty="0"/>
              <a:t>More Common Terms</a:t>
            </a:r>
          </a:p>
        </p:txBody>
      </p:sp>
      <p:sp>
        <p:nvSpPr>
          <p:cNvPr id="3" name="Content Placeholder 2">
            <a:extLst>
              <a:ext uri="{FF2B5EF4-FFF2-40B4-BE49-F238E27FC236}">
                <a16:creationId xmlns:a16="http://schemas.microsoft.com/office/drawing/2014/main" id="{CCE2388D-F2DD-4738-BBD8-7D3F1EE1357C}"/>
              </a:ext>
            </a:extLst>
          </p:cNvPr>
          <p:cNvSpPr>
            <a:spLocks noGrp="1"/>
          </p:cNvSpPr>
          <p:nvPr>
            <p:ph idx="1"/>
          </p:nvPr>
        </p:nvSpPr>
        <p:spPr/>
        <p:txBody>
          <a:bodyPr/>
          <a:lstStyle/>
          <a:p>
            <a:r>
              <a:rPr lang="en-US" dirty="0"/>
              <a:t>Duplex: A communication mode in which a radio transmits on one frequency and receives on another.  Used when operating on a repeater.</a:t>
            </a:r>
          </a:p>
          <a:p>
            <a:pPr marL="0" indent="0">
              <a:buNone/>
            </a:pPr>
            <a:endParaRPr lang="en-ZW" dirty="0"/>
          </a:p>
        </p:txBody>
      </p:sp>
      <p:sp>
        <p:nvSpPr>
          <p:cNvPr id="4" name="Slide Number Placeholder 3">
            <a:extLst>
              <a:ext uri="{FF2B5EF4-FFF2-40B4-BE49-F238E27FC236}">
                <a16:creationId xmlns:a16="http://schemas.microsoft.com/office/drawing/2014/main" id="{11F98CDE-B41C-4788-9D3B-189B2F94BF36}"/>
              </a:ext>
            </a:extLst>
          </p:cNvPr>
          <p:cNvSpPr>
            <a:spLocks noGrp="1"/>
          </p:cNvSpPr>
          <p:nvPr>
            <p:ph type="sldNum" sz="quarter" idx="12"/>
          </p:nvPr>
        </p:nvSpPr>
        <p:spPr/>
        <p:txBody>
          <a:bodyPr/>
          <a:lstStyle/>
          <a:p>
            <a:pPr>
              <a:defRPr/>
            </a:pPr>
            <a:fld id="{A2D3C008-6FBF-4E69-9C46-6492D09181AD}" type="slidenum">
              <a:rPr lang="en-US" smtClean="0"/>
              <a:pPr>
                <a:defRPr/>
              </a:pPr>
              <a:t>37</a:t>
            </a:fld>
            <a:endParaRPr lang="en-US"/>
          </a:p>
        </p:txBody>
      </p:sp>
    </p:spTree>
    <p:extLst>
      <p:ext uri="{BB962C8B-B14F-4D97-AF65-F5344CB8AC3E}">
        <p14:creationId xmlns:p14="http://schemas.microsoft.com/office/powerpoint/2010/main" val="1606693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Duplex (Repeater)</a:t>
            </a:r>
          </a:p>
        </p:txBody>
      </p:sp>
      <p:pic>
        <p:nvPicPr>
          <p:cNvPr id="14340" name="Picture 4" descr="C:\Users\Rich\Documents\Temp\Transmission-tower-on-landscap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743200"/>
            <a:ext cx="8255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480" y="1021139"/>
            <a:ext cx="85801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Example: North Hills Radio Club Repeater located on a hill overlooking the Sacramento Valley.</a:t>
            </a:r>
            <a:br>
              <a:rPr kumimoji="0" lang="en-US" sz="2400" b="0" i="0" u="none" strike="noStrike" kern="1200" cap="none" spc="0" normalizeH="0" baseline="0" noProof="0" dirty="0">
                <a:ln>
                  <a:noFill/>
                </a:ln>
                <a:solidFill>
                  <a:srgbClr val="000000"/>
                </a:solidFill>
                <a:effectLst/>
                <a:uLnTx/>
                <a:uFillTx/>
                <a:latin typeface="Arial"/>
                <a:ea typeface="+mn-ea"/>
                <a:cs typeface="+mn-cs"/>
              </a:rPr>
            </a:br>
            <a:r>
              <a:rPr kumimoji="0" lang="en-US" sz="2400" b="0" i="0" u="none" strike="noStrike" kern="1200" cap="none" spc="0" normalizeH="0" baseline="0" noProof="0" dirty="0">
                <a:ln>
                  <a:noFill/>
                </a:ln>
                <a:solidFill>
                  <a:srgbClr val="000000"/>
                </a:solidFill>
                <a:effectLst/>
                <a:uLnTx/>
                <a:uFillTx/>
                <a:latin typeface="Arial"/>
                <a:ea typeface="+mn-ea"/>
                <a:cs typeface="+mn-cs"/>
              </a:rPr>
              <a:t>Highway 50 just east of the Bidwell Exit (Lower Eldorado Hills)</a:t>
            </a:r>
          </a:p>
        </p:txBody>
      </p:sp>
      <p:cxnSp>
        <p:nvCxnSpPr>
          <p:cNvPr id="6" name="Straight Arrow Connector 5"/>
          <p:cNvCxnSpPr/>
          <p:nvPr/>
        </p:nvCxnSpPr>
        <p:spPr>
          <a:xfrm flipV="1">
            <a:off x="1676400" y="3810000"/>
            <a:ext cx="213360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19600" y="3733800"/>
            <a:ext cx="3352800" cy="1905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1480" y="2590800"/>
            <a:ext cx="36271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Repeater Input on 144.590 MHz (HT Transmit) needs a PL tone of 162.2 Hz to unlock repeater.</a:t>
            </a:r>
          </a:p>
        </p:txBody>
      </p:sp>
      <p:sp>
        <p:nvSpPr>
          <p:cNvPr id="17" name="TextBox 16"/>
          <p:cNvSpPr txBox="1"/>
          <p:nvPr/>
        </p:nvSpPr>
        <p:spPr>
          <a:xfrm>
            <a:off x="5059680" y="2590799"/>
            <a:ext cx="39319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Repeater Output on 145.190 MHz (HT Receive) Repeater will send out a PL tone of 162.2 Hz if you wish to use tone squelch.</a:t>
            </a:r>
          </a:p>
        </p:txBody>
      </p:sp>
    </p:spTree>
    <p:extLst>
      <p:ext uri="{BB962C8B-B14F-4D97-AF65-F5344CB8AC3E}">
        <p14:creationId xmlns:p14="http://schemas.microsoft.com/office/powerpoint/2010/main" val="977142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BF80CDF-0C11-4D2B-BB78-5C2BE5B66F69}"/>
              </a:ext>
            </a:extLst>
          </p:cNvPr>
          <p:cNvPicPr>
            <a:picLocks noGrp="1" noChangeAspect="1"/>
          </p:cNvPicPr>
          <p:nvPr>
            <p:ph idx="1"/>
          </p:nvPr>
        </p:nvPicPr>
        <p:blipFill>
          <a:blip r:embed="rId2"/>
          <a:stretch>
            <a:fillRect/>
          </a:stretch>
        </p:blipFill>
        <p:spPr>
          <a:xfrm>
            <a:off x="-1" y="-27122"/>
            <a:ext cx="9180163" cy="6885122"/>
          </a:xfrm>
          <a:prstGeom prst="rect">
            <a:avLst/>
          </a:prstGeom>
        </p:spPr>
      </p:pic>
    </p:spTree>
    <p:extLst>
      <p:ext uri="{BB962C8B-B14F-4D97-AF65-F5344CB8AC3E}">
        <p14:creationId xmlns:p14="http://schemas.microsoft.com/office/powerpoint/2010/main" val="36160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Introduction to Amateur Radio</a:t>
            </a:r>
          </a:p>
        </p:txBody>
      </p:sp>
      <p:sp>
        <p:nvSpPr>
          <p:cNvPr id="3" name="Subtitle 2"/>
          <p:cNvSpPr>
            <a:spLocks noGrp="1"/>
          </p:cNvSpPr>
          <p:nvPr>
            <p:ph type="subTitle" sz="quarter" idx="1"/>
          </p:nvPr>
        </p:nvSpPr>
        <p:spPr/>
        <p:txBody>
          <a:bodyPr/>
          <a:lstStyle/>
          <a:p>
            <a:r>
              <a:rPr lang="en-US" dirty="0"/>
              <a:t>By Rich Bugarin W6EC</a:t>
            </a:r>
          </a:p>
        </p:txBody>
      </p:sp>
      <p:sp>
        <p:nvSpPr>
          <p:cNvPr id="4" name="Slide Number Placeholder 3"/>
          <p:cNvSpPr>
            <a:spLocks noGrp="1"/>
          </p:cNvSpPr>
          <p:nvPr>
            <p:ph type="sldNum" sz="quarter" idx="12"/>
          </p:nvPr>
        </p:nvSpPr>
        <p:spPr/>
        <p:txBody>
          <a:bodyPr/>
          <a:lstStyle/>
          <a:p>
            <a:pPr>
              <a:defRPr/>
            </a:pPr>
            <a:fld id="{CA86B06A-9018-47F5-8A78-A9971C2330CD}" type="slidenum">
              <a:rPr lang="en-US" smtClean="0"/>
              <a:pPr>
                <a:defRPr/>
              </a:pPr>
              <a:t>4</a:t>
            </a:fld>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1101-5383-4059-AD07-6C53BBD0B498}"/>
              </a:ext>
            </a:extLst>
          </p:cNvPr>
          <p:cNvSpPr>
            <a:spLocks noGrp="1"/>
          </p:cNvSpPr>
          <p:nvPr>
            <p:ph type="title"/>
          </p:nvPr>
        </p:nvSpPr>
        <p:spPr/>
        <p:txBody>
          <a:bodyPr/>
          <a:lstStyle/>
          <a:p>
            <a:r>
              <a:rPr lang="en-ZW" dirty="0"/>
              <a:t>More Common Terms</a:t>
            </a:r>
          </a:p>
        </p:txBody>
      </p:sp>
      <p:sp>
        <p:nvSpPr>
          <p:cNvPr id="3" name="Content Placeholder 2">
            <a:extLst>
              <a:ext uri="{FF2B5EF4-FFF2-40B4-BE49-F238E27FC236}">
                <a16:creationId xmlns:a16="http://schemas.microsoft.com/office/drawing/2014/main" id="{25A278F2-2E0D-40CE-9F55-4F80DE408726}"/>
              </a:ext>
            </a:extLst>
          </p:cNvPr>
          <p:cNvSpPr>
            <a:spLocks noGrp="1"/>
          </p:cNvSpPr>
          <p:nvPr>
            <p:ph idx="1"/>
          </p:nvPr>
        </p:nvSpPr>
        <p:spPr/>
        <p:txBody>
          <a:bodyPr/>
          <a:lstStyle/>
          <a:p>
            <a:r>
              <a:rPr lang="en-US" dirty="0"/>
              <a:t>Tone Squelch: A Squelch system that will not open (unlock) the squelch until the radio receives a tone that matches one preprogrammed into the radio.  The tone is typically sub audio (below the audio capabilities of the radio) so it is not heard out the speaker.</a:t>
            </a:r>
          </a:p>
        </p:txBody>
      </p:sp>
      <p:sp>
        <p:nvSpPr>
          <p:cNvPr id="4" name="Slide Number Placeholder 3">
            <a:extLst>
              <a:ext uri="{FF2B5EF4-FFF2-40B4-BE49-F238E27FC236}">
                <a16:creationId xmlns:a16="http://schemas.microsoft.com/office/drawing/2014/main" id="{91E3F16F-5C6A-45E5-8ED4-E62036543739}"/>
              </a:ext>
            </a:extLst>
          </p:cNvPr>
          <p:cNvSpPr>
            <a:spLocks noGrp="1"/>
          </p:cNvSpPr>
          <p:nvPr>
            <p:ph type="sldNum" sz="quarter" idx="12"/>
          </p:nvPr>
        </p:nvSpPr>
        <p:spPr/>
        <p:txBody>
          <a:bodyPr/>
          <a:lstStyle/>
          <a:p>
            <a:pPr>
              <a:defRPr/>
            </a:pPr>
            <a:fld id="{A2D3C008-6FBF-4E69-9C46-6492D09181AD}" type="slidenum">
              <a:rPr lang="en-US" smtClean="0"/>
              <a:pPr>
                <a:defRPr/>
              </a:pPr>
              <a:t>40</a:t>
            </a:fld>
            <a:endParaRPr lang="en-US"/>
          </a:p>
        </p:txBody>
      </p:sp>
    </p:spTree>
    <p:extLst>
      <p:ext uri="{BB962C8B-B14F-4D97-AF65-F5344CB8AC3E}">
        <p14:creationId xmlns:p14="http://schemas.microsoft.com/office/powerpoint/2010/main" val="2538318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742B5-006D-4914-B33F-9A01CD541825}"/>
              </a:ext>
            </a:extLst>
          </p:cNvPr>
          <p:cNvSpPr>
            <a:spLocks noGrp="1"/>
          </p:cNvSpPr>
          <p:nvPr>
            <p:ph idx="1"/>
          </p:nvPr>
        </p:nvSpPr>
        <p:spPr>
          <a:xfrm>
            <a:off x="381000" y="152400"/>
            <a:ext cx="8534400" cy="3581400"/>
          </a:xfrm>
        </p:spPr>
        <p:txBody>
          <a:bodyPr/>
          <a:lstStyle/>
          <a:p>
            <a:r>
              <a:rPr lang="en-US" dirty="0"/>
              <a:t>CTCSS: Continuous Tone Controlled Squelch System, the tone that works with Tone Squelch.  Most commonly use to activate a repeater to reduce unauthorized use.  There are 50 tones within the CTCSS tone set they range from 67.0Hz to 254.1Hz</a:t>
            </a:r>
            <a:endParaRPr lang="en-ZW" dirty="0"/>
          </a:p>
        </p:txBody>
      </p:sp>
      <p:sp>
        <p:nvSpPr>
          <p:cNvPr id="4" name="Slide Number Placeholder 3">
            <a:extLst>
              <a:ext uri="{FF2B5EF4-FFF2-40B4-BE49-F238E27FC236}">
                <a16:creationId xmlns:a16="http://schemas.microsoft.com/office/drawing/2014/main" id="{4152A8CF-7DB5-491A-900A-D155D44CBAF6}"/>
              </a:ext>
            </a:extLst>
          </p:cNvPr>
          <p:cNvSpPr>
            <a:spLocks noGrp="1"/>
          </p:cNvSpPr>
          <p:nvPr>
            <p:ph type="sldNum" sz="quarter" idx="12"/>
          </p:nvPr>
        </p:nvSpPr>
        <p:spPr/>
        <p:txBody>
          <a:bodyPr/>
          <a:lstStyle/>
          <a:p>
            <a:pPr>
              <a:defRPr/>
            </a:pPr>
            <a:fld id="{A2D3C008-6FBF-4E69-9C46-6492D09181AD}" type="slidenum">
              <a:rPr lang="en-US" smtClean="0"/>
              <a:pPr>
                <a:defRPr/>
              </a:pPr>
              <a:t>41</a:t>
            </a:fld>
            <a:endParaRPr lang="en-US"/>
          </a:p>
        </p:txBody>
      </p:sp>
      <p:pic>
        <p:nvPicPr>
          <p:cNvPr id="5" name="Picture 4">
            <a:extLst>
              <a:ext uri="{FF2B5EF4-FFF2-40B4-BE49-F238E27FC236}">
                <a16:creationId xmlns:a16="http://schemas.microsoft.com/office/drawing/2014/main" id="{F97D06F0-E98D-493B-87EC-BF4DD4755950}"/>
              </a:ext>
            </a:extLst>
          </p:cNvPr>
          <p:cNvPicPr>
            <a:picLocks noChangeAspect="1"/>
          </p:cNvPicPr>
          <p:nvPr/>
        </p:nvPicPr>
        <p:blipFill>
          <a:blip r:embed="rId2"/>
          <a:stretch>
            <a:fillRect/>
          </a:stretch>
        </p:blipFill>
        <p:spPr>
          <a:xfrm>
            <a:off x="990600" y="3357591"/>
            <a:ext cx="6815919" cy="3133616"/>
          </a:xfrm>
          <a:prstGeom prst="rect">
            <a:avLst/>
          </a:prstGeom>
        </p:spPr>
      </p:pic>
    </p:spTree>
    <p:extLst>
      <p:ext uri="{BB962C8B-B14F-4D97-AF65-F5344CB8AC3E}">
        <p14:creationId xmlns:p14="http://schemas.microsoft.com/office/powerpoint/2010/main" val="2940213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04D6D-2795-41C0-A263-2E63D285A2D7}"/>
              </a:ext>
            </a:extLst>
          </p:cNvPr>
          <p:cNvSpPr>
            <a:spLocks noGrp="1"/>
          </p:cNvSpPr>
          <p:nvPr>
            <p:ph idx="1"/>
          </p:nvPr>
        </p:nvSpPr>
        <p:spPr>
          <a:xfrm>
            <a:off x="228600" y="152400"/>
            <a:ext cx="8763000" cy="3200400"/>
          </a:xfrm>
        </p:spPr>
        <p:txBody>
          <a:bodyPr/>
          <a:lstStyle/>
          <a:p>
            <a:r>
              <a:rPr lang="en-US" dirty="0"/>
              <a:t>DCS: Digitally Controlled Squelch, similar to CTCSS but uses computer binary codes to operate the squelch system. There are 104 DCS codes.  Advanced radios can be programmed to use both CTCSS and DCS simultaneously</a:t>
            </a:r>
            <a:endParaRPr lang="en-ZW" dirty="0"/>
          </a:p>
        </p:txBody>
      </p:sp>
      <p:sp>
        <p:nvSpPr>
          <p:cNvPr id="4" name="Slide Number Placeholder 3">
            <a:extLst>
              <a:ext uri="{FF2B5EF4-FFF2-40B4-BE49-F238E27FC236}">
                <a16:creationId xmlns:a16="http://schemas.microsoft.com/office/drawing/2014/main" id="{EBC634D3-1E33-4FC9-943D-68D06AE96D9B}"/>
              </a:ext>
            </a:extLst>
          </p:cNvPr>
          <p:cNvSpPr>
            <a:spLocks noGrp="1"/>
          </p:cNvSpPr>
          <p:nvPr>
            <p:ph type="sldNum" sz="quarter" idx="12"/>
          </p:nvPr>
        </p:nvSpPr>
        <p:spPr/>
        <p:txBody>
          <a:bodyPr/>
          <a:lstStyle/>
          <a:p>
            <a:pPr>
              <a:defRPr/>
            </a:pPr>
            <a:fld id="{A2D3C008-6FBF-4E69-9C46-6492D09181AD}" type="slidenum">
              <a:rPr lang="en-US" smtClean="0"/>
              <a:pPr>
                <a:defRPr/>
              </a:pPr>
              <a:t>42</a:t>
            </a:fld>
            <a:endParaRPr lang="en-US"/>
          </a:p>
        </p:txBody>
      </p:sp>
      <p:pic>
        <p:nvPicPr>
          <p:cNvPr id="5" name="Picture 4">
            <a:extLst>
              <a:ext uri="{FF2B5EF4-FFF2-40B4-BE49-F238E27FC236}">
                <a16:creationId xmlns:a16="http://schemas.microsoft.com/office/drawing/2014/main" id="{60AEB313-B4A4-4D62-B17D-4CBA6E18A4DF}"/>
              </a:ext>
            </a:extLst>
          </p:cNvPr>
          <p:cNvPicPr>
            <a:picLocks noChangeAspect="1"/>
          </p:cNvPicPr>
          <p:nvPr/>
        </p:nvPicPr>
        <p:blipFill>
          <a:blip r:embed="rId2"/>
          <a:stretch>
            <a:fillRect/>
          </a:stretch>
        </p:blipFill>
        <p:spPr>
          <a:xfrm>
            <a:off x="3745544" y="2956235"/>
            <a:ext cx="5169856" cy="3749365"/>
          </a:xfrm>
          <a:prstGeom prst="rect">
            <a:avLst/>
          </a:prstGeom>
        </p:spPr>
      </p:pic>
    </p:spTree>
    <p:extLst>
      <p:ext uri="{BB962C8B-B14F-4D97-AF65-F5344CB8AC3E}">
        <p14:creationId xmlns:p14="http://schemas.microsoft.com/office/powerpoint/2010/main" val="1419845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1008-4ED4-40A7-A31A-93EF3824670E}"/>
              </a:ext>
            </a:extLst>
          </p:cNvPr>
          <p:cNvSpPr>
            <a:spLocks noGrp="1"/>
          </p:cNvSpPr>
          <p:nvPr>
            <p:ph type="title"/>
          </p:nvPr>
        </p:nvSpPr>
        <p:spPr/>
        <p:txBody>
          <a:bodyPr/>
          <a:lstStyle/>
          <a:p>
            <a:r>
              <a:rPr lang="en-ZW" dirty="0"/>
              <a:t>Suggestion:</a:t>
            </a:r>
          </a:p>
        </p:txBody>
      </p:sp>
      <p:sp>
        <p:nvSpPr>
          <p:cNvPr id="3" name="Content Placeholder 2">
            <a:extLst>
              <a:ext uri="{FF2B5EF4-FFF2-40B4-BE49-F238E27FC236}">
                <a16:creationId xmlns:a16="http://schemas.microsoft.com/office/drawing/2014/main" id="{7071A8AC-8521-4802-A685-6ABD405B8643}"/>
              </a:ext>
            </a:extLst>
          </p:cNvPr>
          <p:cNvSpPr>
            <a:spLocks noGrp="1"/>
          </p:cNvSpPr>
          <p:nvPr>
            <p:ph idx="1"/>
          </p:nvPr>
        </p:nvSpPr>
        <p:spPr/>
        <p:txBody>
          <a:bodyPr/>
          <a:lstStyle/>
          <a:p>
            <a:r>
              <a:rPr lang="en-US" dirty="0"/>
              <a:t>Note when operating with Tone Squelch or Digitally Controlled Squelch on, the radio will mask non-tone signals.</a:t>
            </a:r>
          </a:p>
          <a:p>
            <a:r>
              <a:rPr lang="en-US" dirty="0"/>
              <a:t>The frequency may be in use but you cannot here it. </a:t>
            </a:r>
          </a:p>
          <a:p>
            <a:r>
              <a:rPr lang="en-US" dirty="0"/>
              <a:t>I suggest you monitor the frequency before transmitting by pressing Moni Button on your Mike or HT body.</a:t>
            </a:r>
          </a:p>
        </p:txBody>
      </p:sp>
      <p:sp>
        <p:nvSpPr>
          <p:cNvPr id="4" name="Slide Number Placeholder 3">
            <a:extLst>
              <a:ext uri="{FF2B5EF4-FFF2-40B4-BE49-F238E27FC236}">
                <a16:creationId xmlns:a16="http://schemas.microsoft.com/office/drawing/2014/main" id="{A947CCC9-28EE-4BC2-84D9-96E95065FDEF}"/>
              </a:ext>
            </a:extLst>
          </p:cNvPr>
          <p:cNvSpPr>
            <a:spLocks noGrp="1"/>
          </p:cNvSpPr>
          <p:nvPr>
            <p:ph type="sldNum" sz="quarter" idx="12"/>
          </p:nvPr>
        </p:nvSpPr>
        <p:spPr/>
        <p:txBody>
          <a:bodyPr/>
          <a:lstStyle/>
          <a:p>
            <a:pPr>
              <a:defRPr/>
            </a:pPr>
            <a:fld id="{A2D3C008-6FBF-4E69-9C46-6492D09181AD}" type="slidenum">
              <a:rPr lang="en-US" smtClean="0"/>
              <a:pPr>
                <a:defRPr/>
              </a:pPr>
              <a:t>43</a:t>
            </a:fld>
            <a:endParaRPr lang="en-US"/>
          </a:p>
        </p:txBody>
      </p:sp>
    </p:spTree>
    <p:extLst>
      <p:ext uri="{BB962C8B-B14F-4D97-AF65-F5344CB8AC3E}">
        <p14:creationId xmlns:p14="http://schemas.microsoft.com/office/powerpoint/2010/main" val="4171671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6132E-CF62-4F06-9035-6908F93C8985}"/>
              </a:ext>
            </a:extLst>
          </p:cNvPr>
          <p:cNvSpPr>
            <a:spLocks noGrp="1"/>
          </p:cNvSpPr>
          <p:nvPr>
            <p:ph type="title"/>
          </p:nvPr>
        </p:nvSpPr>
        <p:spPr/>
        <p:txBody>
          <a:bodyPr/>
          <a:lstStyle/>
          <a:p>
            <a:r>
              <a:rPr lang="en-ZW" dirty="0"/>
              <a:t>More Common Terms</a:t>
            </a:r>
          </a:p>
        </p:txBody>
      </p:sp>
      <p:sp>
        <p:nvSpPr>
          <p:cNvPr id="3" name="Content Placeholder 2">
            <a:extLst>
              <a:ext uri="{FF2B5EF4-FFF2-40B4-BE49-F238E27FC236}">
                <a16:creationId xmlns:a16="http://schemas.microsoft.com/office/drawing/2014/main" id="{CF5507D8-9A35-46CE-89CF-3FB4E27E550C}"/>
              </a:ext>
            </a:extLst>
          </p:cNvPr>
          <p:cNvSpPr>
            <a:spLocks noGrp="1"/>
          </p:cNvSpPr>
          <p:nvPr>
            <p:ph idx="1"/>
          </p:nvPr>
        </p:nvSpPr>
        <p:spPr>
          <a:xfrm>
            <a:off x="228600" y="1570494"/>
            <a:ext cx="8458200" cy="4830305"/>
          </a:xfrm>
        </p:spPr>
        <p:txBody>
          <a:bodyPr/>
          <a:lstStyle/>
          <a:p>
            <a:r>
              <a:rPr lang="en-US" dirty="0"/>
              <a:t>Output Frequency: When operating in duplex mode (repeater) this is the frequency the repeater transmits out at and is the frequency your radio is set to receive on.</a:t>
            </a:r>
          </a:p>
          <a:p>
            <a:r>
              <a:rPr lang="en-US" dirty="0"/>
              <a:t>Input Frequency: When operating in duplex mode (repeater) this is the frequency the repeater receives on and is the frequency your radio is set to transmit on.</a:t>
            </a:r>
          </a:p>
          <a:p>
            <a:pPr marL="0" indent="0">
              <a:buNone/>
            </a:pPr>
            <a:endParaRPr lang="en-ZW" dirty="0"/>
          </a:p>
        </p:txBody>
      </p:sp>
      <p:sp>
        <p:nvSpPr>
          <p:cNvPr id="4" name="Slide Number Placeholder 3">
            <a:extLst>
              <a:ext uri="{FF2B5EF4-FFF2-40B4-BE49-F238E27FC236}">
                <a16:creationId xmlns:a16="http://schemas.microsoft.com/office/drawing/2014/main" id="{617A774F-05F6-4745-B5C7-E112255DA932}"/>
              </a:ext>
            </a:extLst>
          </p:cNvPr>
          <p:cNvSpPr>
            <a:spLocks noGrp="1"/>
          </p:cNvSpPr>
          <p:nvPr>
            <p:ph type="sldNum" sz="quarter" idx="12"/>
          </p:nvPr>
        </p:nvSpPr>
        <p:spPr/>
        <p:txBody>
          <a:bodyPr/>
          <a:lstStyle/>
          <a:p>
            <a:pPr>
              <a:defRPr/>
            </a:pPr>
            <a:fld id="{A2D3C008-6FBF-4E69-9C46-6492D09181AD}" type="slidenum">
              <a:rPr lang="en-US" smtClean="0"/>
              <a:pPr>
                <a:defRPr/>
              </a:pPr>
              <a:t>44</a:t>
            </a:fld>
            <a:endParaRPr lang="en-US"/>
          </a:p>
        </p:txBody>
      </p:sp>
    </p:spTree>
    <p:extLst>
      <p:ext uri="{BB962C8B-B14F-4D97-AF65-F5344CB8AC3E}">
        <p14:creationId xmlns:p14="http://schemas.microsoft.com/office/powerpoint/2010/main" val="3638503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A1CE8-5CFD-48C9-B26E-788F8F8DAC6A}"/>
              </a:ext>
            </a:extLst>
          </p:cNvPr>
          <p:cNvSpPr>
            <a:spLocks noGrp="1"/>
          </p:cNvSpPr>
          <p:nvPr>
            <p:ph type="title"/>
          </p:nvPr>
        </p:nvSpPr>
        <p:spPr/>
        <p:txBody>
          <a:bodyPr/>
          <a:lstStyle/>
          <a:p>
            <a:r>
              <a:rPr lang="en-ZW" dirty="0"/>
              <a:t>More Common Terms</a:t>
            </a:r>
          </a:p>
        </p:txBody>
      </p:sp>
      <p:sp>
        <p:nvSpPr>
          <p:cNvPr id="3" name="Content Placeholder 2">
            <a:extLst>
              <a:ext uri="{FF2B5EF4-FFF2-40B4-BE49-F238E27FC236}">
                <a16:creationId xmlns:a16="http://schemas.microsoft.com/office/drawing/2014/main" id="{CA96B939-873C-4E3A-9606-0C1828CE90D7}"/>
              </a:ext>
            </a:extLst>
          </p:cNvPr>
          <p:cNvSpPr>
            <a:spLocks noGrp="1"/>
          </p:cNvSpPr>
          <p:nvPr>
            <p:ph idx="1"/>
          </p:nvPr>
        </p:nvSpPr>
        <p:spPr/>
        <p:txBody>
          <a:bodyPr/>
          <a:lstStyle/>
          <a:p>
            <a:r>
              <a:rPr lang="en-US" dirty="0"/>
              <a:t>Off Set: The amount of Hertz (Frequency) that differ between receive and transmit frequencies when your radio is set for duplex (repeater) operation. Typically 600KHz for 2 M and 5MHz for 70 cm.  This allows the repeater to simultaneously receive and transmit at the same time.</a:t>
            </a:r>
          </a:p>
        </p:txBody>
      </p:sp>
      <p:sp>
        <p:nvSpPr>
          <p:cNvPr id="4" name="Slide Number Placeholder 3">
            <a:extLst>
              <a:ext uri="{FF2B5EF4-FFF2-40B4-BE49-F238E27FC236}">
                <a16:creationId xmlns:a16="http://schemas.microsoft.com/office/drawing/2014/main" id="{21F0FC35-C38C-4AB8-B3B7-34A0CF2A2F7C}"/>
              </a:ext>
            </a:extLst>
          </p:cNvPr>
          <p:cNvSpPr>
            <a:spLocks noGrp="1"/>
          </p:cNvSpPr>
          <p:nvPr>
            <p:ph type="sldNum" sz="quarter" idx="12"/>
          </p:nvPr>
        </p:nvSpPr>
        <p:spPr/>
        <p:txBody>
          <a:bodyPr/>
          <a:lstStyle/>
          <a:p>
            <a:pPr>
              <a:defRPr/>
            </a:pPr>
            <a:fld id="{A2D3C008-6FBF-4E69-9C46-6492D09181AD}" type="slidenum">
              <a:rPr lang="en-US" smtClean="0"/>
              <a:pPr>
                <a:defRPr/>
              </a:pPr>
              <a:t>45</a:t>
            </a:fld>
            <a:endParaRPr lang="en-US"/>
          </a:p>
        </p:txBody>
      </p:sp>
    </p:spTree>
    <p:extLst>
      <p:ext uri="{BB962C8B-B14F-4D97-AF65-F5344CB8AC3E}">
        <p14:creationId xmlns:p14="http://schemas.microsoft.com/office/powerpoint/2010/main" val="3694028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B38CC-68A9-4B91-A421-AF94CE875698}"/>
              </a:ext>
            </a:extLst>
          </p:cNvPr>
          <p:cNvSpPr>
            <a:spLocks noGrp="1"/>
          </p:cNvSpPr>
          <p:nvPr>
            <p:ph type="title"/>
          </p:nvPr>
        </p:nvSpPr>
        <p:spPr>
          <a:xfrm>
            <a:off x="681925" y="152400"/>
            <a:ext cx="7772400" cy="1143000"/>
          </a:xfrm>
        </p:spPr>
        <p:txBody>
          <a:bodyPr/>
          <a:lstStyle/>
          <a:p>
            <a:r>
              <a:rPr lang="en-ZW" dirty="0"/>
              <a:t>More Common Terms</a:t>
            </a:r>
          </a:p>
        </p:txBody>
      </p:sp>
      <p:sp>
        <p:nvSpPr>
          <p:cNvPr id="3" name="Content Placeholder 2">
            <a:extLst>
              <a:ext uri="{FF2B5EF4-FFF2-40B4-BE49-F238E27FC236}">
                <a16:creationId xmlns:a16="http://schemas.microsoft.com/office/drawing/2014/main" id="{030CEFFA-BDA0-448A-A475-A83E6DE6361A}"/>
              </a:ext>
            </a:extLst>
          </p:cNvPr>
          <p:cNvSpPr>
            <a:spLocks noGrp="1"/>
          </p:cNvSpPr>
          <p:nvPr>
            <p:ph idx="1"/>
          </p:nvPr>
        </p:nvSpPr>
        <p:spPr>
          <a:xfrm>
            <a:off x="228600" y="1295400"/>
            <a:ext cx="8686800" cy="5105400"/>
          </a:xfrm>
        </p:spPr>
        <p:txBody>
          <a:bodyPr/>
          <a:lstStyle/>
          <a:p>
            <a:r>
              <a:rPr lang="en-US" sz="2800" dirty="0"/>
              <a:t>Negative Offset: When set to duplex your radio will transmit on a lower frequency then it receives on.  Typical display when set is a “-“ (negative symbol)</a:t>
            </a:r>
          </a:p>
          <a:p>
            <a:endParaRPr lang="en-US" sz="2800" dirty="0"/>
          </a:p>
          <a:p>
            <a:r>
              <a:rPr lang="en-US" sz="2800" dirty="0"/>
              <a:t>Positive Offset: When set to duplex your radio will transmit on a higher frequency then it receives on.  Typical display when set is a “+“ (positive symbol).</a:t>
            </a:r>
          </a:p>
          <a:p>
            <a:endParaRPr lang="en-US" sz="2800" dirty="0"/>
          </a:p>
          <a:p>
            <a:r>
              <a:rPr lang="en-US" sz="2800" dirty="0"/>
              <a:t>Repeater data books, web sites or Smart Phone Apps will list if the repeater is a positive or negative offset, its frequencies and CTCSS/DCS tone.</a:t>
            </a:r>
          </a:p>
          <a:p>
            <a:endParaRPr lang="en-ZW" dirty="0"/>
          </a:p>
        </p:txBody>
      </p:sp>
      <p:sp>
        <p:nvSpPr>
          <p:cNvPr id="4" name="Slide Number Placeholder 3">
            <a:extLst>
              <a:ext uri="{FF2B5EF4-FFF2-40B4-BE49-F238E27FC236}">
                <a16:creationId xmlns:a16="http://schemas.microsoft.com/office/drawing/2014/main" id="{1440E271-A895-4922-9AE9-155D06C31E34}"/>
              </a:ext>
            </a:extLst>
          </p:cNvPr>
          <p:cNvSpPr>
            <a:spLocks noGrp="1"/>
          </p:cNvSpPr>
          <p:nvPr>
            <p:ph type="sldNum" sz="quarter" idx="12"/>
          </p:nvPr>
        </p:nvSpPr>
        <p:spPr/>
        <p:txBody>
          <a:bodyPr/>
          <a:lstStyle/>
          <a:p>
            <a:pPr>
              <a:defRPr/>
            </a:pPr>
            <a:fld id="{A2D3C008-6FBF-4E69-9C46-6492D09181AD}" type="slidenum">
              <a:rPr lang="en-US" smtClean="0"/>
              <a:pPr>
                <a:defRPr/>
              </a:pPr>
              <a:t>46</a:t>
            </a:fld>
            <a:endParaRPr lang="en-US"/>
          </a:p>
        </p:txBody>
      </p:sp>
    </p:spTree>
    <p:extLst>
      <p:ext uri="{BB962C8B-B14F-4D97-AF65-F5344CB8AC3E}">
        <p14:creationId xmlns:p14="http://schemas.microsoft.com/office/powerpoint/2010/main" val="3369668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94B3-2527-4CF8-8BAB-35DAD9645955}"/>
              </a:ext>
            </a:extLst>
          </p:cNvPr>
          <p:cNvSpPr>
            <a:spLocks noGrp="1"/>
          </p:cNvSpPr>
          <p:nvPr>
            <p:ph type="title"/>
          </p:nvPr>
        </p:nvSpPr>
        <p:spPr/>
        <p:txBody>
          <a:bodyPr/>
          <a:lstStyle/>
          <a:p>
            <a:r>
              <a:rPr lang="en-ZW" dirty="0"/>
              <a:t>More Repeater Stuff</a:t>
            </a:r>
          </a:p>
        </p:txBody>
      </p:sp>
      <p:sp>
        <p:nvSpPr>
          <p:cNvPr id="3" name="Content Placeholder 2">
            <a:extLst>
              <a:ext uri="{FF2B5EF4-FFF2-40B4-BE49-F238E27FC236}">
                <a16:creationId xmlns:a16="http://schemas.microsoft.com/office/drawing/2014/main" id="{CCAF16AD-ADAD-407B-9833-49460C1BA651}"/>
              </a:ext>
            </a:extLst>
          </p:cNvPr>
          <p:cNvSpPr>
            <a:spLocks noGrp="1"/>
          </p:cNvSpPr>
          <p:nvPr>
            <p:ph idx="1"/>
          </p:nvPr>
        </p:nvSpPr>
        <p:spPr>
          <a:xfrm>
            <a:off x="685800" y="1600200"/>
            <a:ext cx="7772400" cy="4343400"/>
          </a:xfrm>
        </p:spPr>
        <p:txBody>
          <a:bodyPr/>
          <a:lstStyle/>
          <a:p>
            <a:r>
              <a:rPr lang="en-US" sz="2800" dirty="0"/>
              <a:t>When calling a station on a repeater first give the ID (call sign) of the station your are calling followed by your call sign.</a:t>
            </a:r>
          </a:p>
          <a:p>
            <a:r>
              <a:rPr lang="en-US" sz="2800" dirty="0"/>
              <a:t>If you just give your Call Sign it is an open invitation to talk to anyone on the repeater.</a:t>
            </a:r>
          </a:p>
          <a:p>
            <a:r>
              <a:rPr lang="en-US" sz="2800" dirty="0"/>
              <a:t>Auto Patch is a way to connect the repeater to the phone line.</a:t>
            </a:r>
          </a:p>
          <a:p>
            <a:r>
              <a:rPr lang="en-US" sz="2800" dirty="0"/>
              <a:t>IRLP Internet Radio Linking Project allows the repeater to access other repeaters via the Internet. AKA </a:t>
            </a:r>
            <a:r>
              <a:rPr lang="en-US" sz="2800" dirty="0" err="1"/>
              <a:t>Echolink</a:t>
            </a:r>
            <a:r>
              <a:rPr lang="en-US" sz="2800" dirty="0"/>
              <a:t>.</a:t>
            </a:r>
          </a:p>
          <a:p>
            <a:pPr marL="0" indent="0">
              <a:buNone/>
            </a:pPr>
            <a:endParaRPr lang="en-ZW" dirty="0"/>
          </a:p>
        </p:txBody>
      </p:sp>
      <p:sp>
        <p:nvSpPr>
          <p:cNvPr id="4" name="Slide Number Placeholder 3">
            <a:extLst>
              <a:ext uri="{FF2B5EF4-FFF2-40B4-BE49-F238E27FC236}">
                <a16:creationId xmlns:a16="http://schemas.microsoft.com/office/drawing/2014/main" id="{CCEC99C4-79C7-4E2A-8AB9-10363679381C}"/>
              </a:ext>
            </a:extLst>
          </p:cNvPr>
          <p:cNvSpPr>
            <a:spLocks noGrp="1"/>
          </p:cNvSpPr>
          <p:nvPr>
            <p:ph type="sldNum" sz="quarter" idx="12"/>
          </p:nvPr>
        </p:nvSpPr>
        <p:spPr/>
        <p:txBody>
          <a:bodyPr/>
          <a:lstStyle/>
          <a:p>
            <a:pPr>
              <a:defRPr/>
            </a:pPr>
            <a:fld id="{A2D3C008-6FBF-4E69-9C46-6492D09181AD}" type="slidenum">
              <a:rPr lang="en-US" smtClean="0"/>
              <a:pPr>
                <a:defRPr/>
              </a:pPr>
              <a:t>47</a:t>
            </a:fld>
            <a:endParaRPr lang="en-US"/>
          </a:p>
        </p:txBody>
      </p:sp>
    </p:spTree>
    <p:extLst>
      <p:ext uri="{BB962C8B-B14F-4D97-AF65-F5344CB8AC3E}">
        <p14:creationId xmlns:p14="http://schemas.microsoft.com/office/powerpoint/2010/main" val="400685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DC96-2F26-4B0A-A651-A5E1CB067D6F}"/>
              </a:ext>
            </a:extLst>
          </p:cNvPr>
          <p:cNvSpPr>
            <a:spLocks noGrp="1"/>
          </p:cNvSpPr>
          <p:nvPr>
            <p:ph type="title"/>
          </p:nvPr>
        </p:nvSpPr>
        <p:spPr>
          <a:xfrm>
            <a:off x="685800" y="228600"/>
            <a:ext cx="7772400" cy="609600"/>
          </a:xfrm>
        </p:spPr>
        <p:txBody>
          <a:bodyPr/>
          <a:lstStyle/>
          <a:p>
            <a:r>
              <a:rPr lang="en-ZW" dirty="0"/>
              <a:t>Repeater Again</a:t>
            </a:r>
          </a:p>
        </p:txBody>
      </p:sp>
      <p:sp>
        <p:nvSpPr>
          <p:cNvPr id="3" name="Content Placeholder 2">
            <a:extLst>
              <a:ext uri="{FF2B5EF4-FFF2-40B4-BE49-F238E27FC236}">
                <a16:creationId xmlns:a16="http://schemas.microsoft.com/office/drawing/2014/main" id="{97D906AC-1E49-4179-9D48-30B4F6977F3A}"/>
              </a:ext>
            </a:extLst>
          </p:cNvPr>
          <p:cNvSpPr>
            <a:spLocks noGrp="1"/>
          </p:cNvSpPr>
          <p:nvPr>
            <p:ph idx="1"/>
          </p:nvPr>
        </p:nvSpPr>
        <p:spPr>
          <a:xfrm>
            <a:off x="342900" y="890318"/>
            <a:ext cx="8458200" cy="609600"/>
          </a:xfrm>
        </p:spPr>
        <p:txBody>
          <a:bodyPr/>
          <a:lstStyle/>
          <a:p>
            <a:r>
              <a:rPr lang="en-US" dirty="0"/>
              <a:t>Example: North Hills Radio Club Repeater</a:t>
            </a:r>
          </a:p>
          <a:p>
            <a:pPr marL="0" indent="0">
              <a:buNone/>
            </a:pPr>
            <a:endParaRPr lang="en-ZW" dirty="0"/>
          </a:p>
        </p:txBody>
      </p:sp>
      <p:sp>
        <p:nvSpPr>
          <p:cNvPr id="4" name="Slide Number Placeholder 3">
            <a:extLst>
              <a:ext uri="{FF2B5EF4-FFF2-40B4-BE49-F238E27FC236}">
                <a16:creationId xmlns:a16="http://schemas.microsoft.com/office/drawing/2014/main" id="{EADDB1E4-44E1-4A7E-B9BE-04576F86DA67}"/>
              </a:ext>
            </a:extLst>
          </p:cNvPr>
          <p:cNvSpPr>
            <a:spLocks noGrp="1"/>
          </p:cNvSpPr>
          <p:nvPr>
            <p:ph type="sldNum" sz="quarter" idx="12"/>
          </p:nvPr>
        </p:nvSpPr>
        <p:spPr/>
        <p:txBody>
          <a:bodyPr/>
          <a:lstStyle/>
          <a:p>
            <a:pPr>
              <a:defRPr/>
            </a:pPr>
            <a:fld id="{A2D3C008-6FBF-4E69-9C46-6492D09181AD}" type="slidenum">
              <a:rPr lang="en-US" smtClean="0"/>
              <a:pPr>
                <a:defRPr/>
              </a:pPr>
              <a:t>48</a:t>
            </a:fld>
            <a:endParaRPr lang="en-US"/>
          </a:p>
        </p:txBody>
      </p:sp>
      <p:sp>
        <p:nvSpPr>
          <p:cNvPr id="6" name="TextBox 5">
            <a:extLst>
              <a:ext uri="{FF2B5EF4-FFF2-40B4-BE49-F238E27FC236}">
                <a16:creationId xmlns:a16="http://schemas.microsoft.com/office/drawing/2014/main" id="{08662240-89E2-471D-BDB2-702AE7D0970D}"/>
              </a:ext>
            </a:extLst>
          </p:cNvPr>
          <p:cNvSpPr txBox="1"/>
          <p:nvPr/>
        </p:nvSpPr>
        <p:spPr>
          <a:xfrm>
            <a:off x="344192" y="1712248"/>
            <a:ext cx="41605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a:ea typeface="+mn-ea"/>
                <a:cs typeface="+mn-cs"/>
              </a:rPr>
              <a:t>Repeater Input is a negative offset of 600 KHz (HT Transmits on 144.590 MHz) needs a PL tone of 162.2 Hz to unlock repeater.</a:t>
            </a:r>
          </a:p>
        </p:txBody>
      </p:sp>
      <p:sp>
        <p:nvSpPr>
          <p:cNvPr id="7" name="TextBox 6">
            <a:extLst>
              <a:ext uri="{FF2B5EF4-FFF2-40B4-BE49-F238E27FC236}">
                <a16:creationId xmlns:a16="http://schemas.microsoft.com/office/drawing/2014/main" id="{E50A0C36-A866-416D-871F-4F82D96C3C9C}"/>
              </a:ext>
            </a:extLst>
          </p:cNvPr>
          <p:cNvSpPr txBox="1"/>
          <p:nvPr/>
        </p:nvSpPr>
        <p:spPr>
          <a:xfrm>
            <a:off x="4710324" y="1712247"/>
            <a:ext cx="39319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a:ea typeface="+mn-ea"/>
                <a:cs typeface="+mn-cs"/>
              </a:rPr>
              <a:t>Repeater Output on 145.190 MHz (HT Receive) Repeater will send out a PL tone of 162.2 Hz if you wish to use tone squelch.</a:t>
            </a:r>
          </a:p>
        </p:txBody>
      </p:sp>
      <p:pic>
        <p:nvPicPr>
          <p:cNvPr id="8" name="Picture 4" descr="C:\Users\Rich\Documents\Temp\Transmission-tower-on-landscape.png">
            <a:extLst>
              <a:ext uri="{FF2B5EF4-FFF2-40B4-BE49-F238E27FC236}">
                <a16:creationId xmlns:a16="http://schemas.microsoft.com/office/drawing/2014/main" id="{31201611-D677-46CE-A589-625E23CF1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410" y="3138869"/>
            <a:ext cx="7155827" cy="356673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89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02E9-4AC1-437A-94FE-29881BB5E665}"/>
              </a:ext>
            </a:extLst>
          </p:cNvPr>
          <p:cNvSpPr>
            <a:spLocks noGrp="1"/>
          </p:cNvSpPr>
          <p:nvPr>
            <p:ph type="title"/>
          </p:nvPr>
        </p:nvSpPr>
        <p:spPr/>
        <p:txBody>
          <a:bodyPr/>
          <a:lstStyle/>
          <a:p>
            <a:r>
              <a:rPr lang="en-ZW" dirty="0"/>
              <a:t>More Common Terms</a:t>
            </a:r>
          </a:p>
        </p:txBody>
      </p:sp>
      <p:sp>
        <p:nvSpPr>
          <p:cNvPr id="3" name="Content Placeholder 2">
            <a:extLst>
              <a:ext uri="{FF2B5EF4-FFF2-40B4-BE49-F238E27FC236}">
                <a16:creationId xmlns:a16="http://schemas.microsoft.com/office/drawing/2014/main" id="{02FF721C-EF39-4DDE-A355-BC2DB8AF8AB0}"/>
              </a:ext>
            </a:extLst>
          </p:cNvPr>
          <p:cNvSpPr>
            <a:spLocks noGrp="1"/>
          </p:cNvSpPr>
          <p:nvPr>
            <p:ph idx="1"/>
          </p:nvPr>
        </p:nvSpPr>
        <p:spPr>
          <a:xfrm>
            <a:off x="685800" y="1828800"/>
            <a:ext cx="7772400" cy="2133600"/>
          </a:xfrm>
        </p:spPr>
        <p:txBody>
          <a:bodyPr/>
          <a:lstStyle/>
          <a:p>
            <a:r>
              <a:rPr lang="en-US" dirty="0"/>
              <a:t>Dual Band: A radio or antenna that can operate on two different frequency bands. Most common is VHF 2M and UHF 70 cm.</a:t>
            </a:r>
          </a:p>
          <a:p>
            <a:endParaRPr lang="en-ZW" dirty="0"/>
          </a:p>
        </p:txBody>
      </p:sp>
      <p:sp>
        <p:nvSpPr>
          <p:cNvPr id="4" name="Slide Number Placeholder 3">
            <a:extLst>
              <a:ext uri="{FF2B5EF4-FFF2-40B4-BE49-F238E27FC236}">
                <a16:creationId xmlns:a16="http://schemas.microsoft.com/office/drawing/2014/main" id="{4BD536C5-251D-4449-B141-70DBA3EAE771}"/>
              </a:ext>
            </a:extLst>
          </p:cNvPr>
          <p:cNvSpPr>
            <a:spLocks noGrp="1"/>
          </p:cNvSpPr>
          <p:nvPr>
            <p:ph type="sldNum" sz="quarter" idx="12"/>
          </p:nvPr>
        </p:nvSpPr>
        <p:spPr/>
        <p:txBody>
          <a:bodyPr/>
          <a:lstStyle/>
          <a:p>
            <a:pPr>
              <a:defRPr/>
            </a:pPr>
            <a:fld id="{A2D3C008-6FBF-4E69-9C46-6492D09181AD}" type="slidenum">
              <a:rPr lang="en-US" smtClean="0"/>
              <a:pPr>
                <a:defRPr/>
              </a:pPr>
              <a:t>49</a:t>
            </a:fld>
            <a:endParaRPr lang="en-US"/>
          </a:p>
        </p:txBody>
      </p:sp>
      <p:pic>
        <p:nvPicPr>
          <p:cNvPr id="5" name="Picture 2" descr="http://t0.gstatic.com/images?q=tbn:ANd9GcSpjj2TKQXsmNi-cByxAo04HGeP53lc-QSWZN7ubwNiTdvbwiZw6g">
            <a:extLst>
              <a:ext uri="{FF2B5EF4-FFF2-40B4-BE49-F238E27FC236}">
                <a16:creationId xmlns:a16="http://schemas.microsoft.com/office/drawing/2014/main" id="{EBD304B8-8794-4C6E-AB20-6CFD23E05A69}"/>
              </a:ext>
            </a:extLst>
          </p:cNvPr>
          <p:cNvPicPr>
            <a:picLocks noChangeAspect="1" noChangeArrowheads="1"/>
          </p:cNvPicPr>
          <p:nvPr/>
        </p:nvPicPr>
        <p:blipFill>
          <a:blip r:embed="rId2" cstate="print"/>
          <a:srcRect/>
          <a:stretch>
            <a:fillRect/>
          </a:stretch>
        </p:blipFill>
        <p:spPr bwMode="auto">
          <a:xfrm>
            <a:off x="3428999" y="3429000"/>
            <a:ext cx="5652611" cy="3276600"/>
          </a:xfrm>
          <a:prstGeom prst="rect">
            <a:avLst/>
          </a:prstGeom>
          <a:noFill/>
        </p:spPr>
      </p:pic>
    </p:spTree>
    <p:extLst>
      <p:ext uri="{BB962C8B-B14F-4D97-AF65-F5344CB8AC3E}">
        <p14:creationId xmlns:p14="http://schemas.microsoft.com/office/powerpoint/2010/main" val="335940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22E-7755-438A-9568-99DA1956778A}"/>
              </a:ext>
            </a:extLst>
          </p:cNvPr>
          <p:cNvSpPr>
            <a:spLocks noGrp="1"/>
          </p:cNvSpPr>
          <p:nvPr>
            <p:ph type="title"/>
          </p:nvPr>
        </p:nvSpPr>
        <p:spPr/>
        <p:txBody>
          <a:bodyPr/>
          <a:lstStyle/>
          <a:p>
            <a:r>
              <a:rPr lang="en-US" dirty="0"/>
              <a:t>Ham Radio Technician Class </a:t>
            </a:r>
            <a:endParaRPr lang="en-ZW" dirty="0"/>
          </a:p>
        </p:txBody>
      </p:sp>
      <p:sp>
        <p:nvSpPr>
          <p:cNvPr id="3" name="Content Placeholder 2">
            <a:extLst>
              <a:ext uri="{FF2B5EF4-FFF2-40B4-BE49-F238E27FC236}">
                <a16:creationId xmlns:a16="http://schemas.microsoft.com/office/drawing/2014/main" id="{A0AFB8D1-29EB-4430-BF7F-DD44F177B688}"/>
              </a:ext>
            </a:extLst>
          </p:cNvPr>
          <p:cNvSpPr>
            <a:spLocks noGrp="1"/>
          </p:cNvSpPr>
          <p:nvPr>
            <p:ph idx="1"/>
          </p:nvPr>
        </p:nvSpPr>
        <p:spPr/>
        <p:txBody>
          <a:bodyPr/>
          <a:lstStyle/>
          <a:p>
            <a:r>
              <a:rPr lang="en-US" dirty="0"/>
              <a:t>Exam preparation Power Point created by Rich Bugarin W6EC.</a:t>
            </a:r>
          </a:p>
          <a:p>
            <a:r>
              <a:rPr lang="en-US" dirty="0"/>
              <a:t>Effective July 1, 2022 and is valid until June 30, 2026.</a:t>
            </a:r>
          </a:p>
          <a:p>
            <a:r>
              <a:rPr lang="en-US" dirty="0"/>
              <a:t>Please send suggested changes to this presentation to:</a:t>
            </a:r>
          </a:p>
          <a:p>
            <a:r>
              <a:rPr lang="en-US" dirty="0"/>
              <a:t>w6ec@thebugarins.com</a:t>
            </a:r>
          </a:p>
          <a:p>
            <a:endParaRPr lang="en-ZW" dirty="0"/>
          </a:p>
        </p:txBody>
      </p:sp>
      <p:sp>
        <p:nvSpPr>
          <p:cNvPr id="4" name="Slide Number Placeholder 3">
            <a:extLst>
              <a:ext uri="{FF2B5EF4-FFF2-40B4-BE49-F238E27FC236}">
                <a16:creationId xmlns:a16="http://schemas.microsoft.com/office/drawing/2014/main" id="{A65BAB22-A78C-4035-BDB7-EFCB0A47A1EB}"/>
              </a:ext>
            </a:extLst>
          </p:cNvPr>
          <p:cNvSpPr>
            <a:spLocks noGrp="1"/>
          </p:cNvSpPr>
          <p:nvPr>
            <p:ph type="sldNum" sz="quarter" idx="12"/>
          </p:nvPr>
        </p:nvSpPr>
        <p:spPr/>
        <p:txBody>
          <a:bodyPr/>
          <a:lstStyle/>
          <a:p>
            <a:pPr>
              <a:defRPr/>
            </a:pPr>
            <a:fld id="{A2D3C008-6FBF-4E69-9C46-6492D09181AD}" type="slidenum">
              <a:rPr lang="en-US" smtClean="0"/>
              <a:pPr>
                <a:defRPr/>
              </a:pPr>
              <a:t>5</a:t>
            </a:fld>
            <a:endParaRPr lang="en-US"/>
          </a:p>
        </p:txBody>
      </p:sp>
    </p:spTree>
    <p:extLst>
      <p:ext uri="{BB962C8B-B14F-4D97-AF65-F5344CB8AC3E}">
        <p14:creationId xmlns:p14="http://schemas.microsoft.com/office/powerpoint/2010/main" val="154956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7A5D2-9F26-47B6-A643-A7760924C0C3}"/>
              </a:ext>
            </a:extLst>
          </p:cNvPr>
          <p:cNvSpPr>
            <a:spLocks noGrp="1"/>
          </p:cNvSpPr>
          <p:nvPr>
            <p:ph idx="1"/>
          </p:nvPr>
        </p:nvSpPr>
        <p:spPr>
          <a:xfrm>
            <a:off x="228600" y="381000"/>
            <a:ext cx="8534400" cy="5562600"/>
          </a:xfrm>
        </p:spPr>
        <p:txBody>
          <a:bodyPr/>
          <a:lstStyle/>
          <a:p>
            <a:r>
              <a:rPr lang="en-US" dirty="0"/>
              <a:t>Memory: a location within the radio that can be programmed to remember a frequency (simplex) or frequencies and settings to operate on repeaters (duplex).  Memory channels may be as few as 5 and as many as 1000 depending on the radio.</a:t>
            </a:r>
          </a:p>
          <a:p>
            <a:r>
              <a:rPr lang="en-US" dirty="0" err="1"/>
              <a:t>Yaesu</a:t>
            </a:r>
            <a:r>
              <a:rPr lang="en-US" dirty="0"/>
              <a:t> FT-60r has 1000 memories.</a:t>
            </a:r>
          </a:p>
          <a:p>
            <a:r>
              <a:rPr lang="en-US" dirty="0" err="1"/>
              <a:t>Baofeng</a:t>
            </a:r>
            <a:r>
              <a:rPr lang="en-US" dirty="0"/>
              <a:t> radios have 128 memories.</a:t>
            </a:r>
          </a:p>
          <a:p>
            <a:r>
              <a:rPr lang="en-US" dirty="0"/>
              <a:t>FT-8900 &amp; TH-9800 have 800 memories </a:t>
            </a:r>
          </a:p>
          <a:p>
            <a:r>
              <a:rPr lang="en-US" dirty="0"/>
              <a:t>Channel Mode: Also known as memory mode.  Recalls stored information within the memory.</a:t>
            </a:r>
          </a:p>
          <a:p>
            <a:endParaRPr lang="en-ZW" dirty="0"/>
          </a:p>
        </p:txBody>
      </p:sp>
      <p:sp>
        <p:nvSpPr>
          <p:cNvPr id="4" name="Slide Number Placeholder 3">
            <a:extLst>
              <a:ext uri="{FF2B5EF4-FFF2-40B4-BE49-F238E27FC236}">
                <a16:creationId xmlns:a16="http://schemas.microsoft.com/office/drawing/2014/main" id="{C1AE27D9-2636-4C01-BAF7-24F491355094}"/>
              </a:ext>
            </a:extLst>
          </p:cNvPr>
          <p:cNvSpPr>
            <a:spLocks noGrp="1"/>
          </p:cNvSpPr>
          <p:nvPr>
            <p:ph type="sldNum" sz="quarter" idx="12"/>
          </p:nvPr>
        </p:nvSpPr>
        <p:spPr/>
        <p:txBody>
          <a:bodyPr/>
          <a:lstStyle/>
          <a:p>
            <a:pPr>
              <a:defRPr/>
            </a:pPr>
            <a:fld id="{A2D3C008-6FBF-4E69-9C46-6492D09181AD}" type="slidenum">
              <a:rPr lang="en-US" smtClean="0"/>
              <a:pPr>
                <a:defRPr/>
              </a:pPr>
              <a:t>50</a:t>
            </a:fld>
            <a:endParaRPr lang="en-US"/>
          </a:p>
        </p:txBody>
      </p:sp>
    </p:spTree>
    <p:extLst>
      <p:ext uri="{BB962C8B-B14F-4D97-AF65-F5344CB8AC3E}">
        <p14:creationId xmlns:p14="http://schemas.microsoft.com/office/powerpoint/2010/main" val="1132168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2942-0050-4D7F-A43C-7A68F1EEBA9C}"/>
              </a:ext>
            </a:extLst>
          </p:cNvPr>
          <p:cNvSpPr>
            <a:spLocks noGrp="1"/>
          </p:cNvSpPr>
          <p:nvPr>
            <p:ph type="title"/>
          </p:nvPr>
        </p:nvSpPr>
        <p:spPr/>
        <p:txBody>
          <a:bodyPr/>
          <a:lstStyle/>
          <a:p>
            <a:r>
              <a:rPr lang="en-ZW" dirty="0"/>
              <a:t>More Common Terms</a:t>
            </a:r>
          </a:p>
        </p:txBody>
      </p:sp>
      <p:sp>
        <p:nvSpPr>
          <p:cNvPr id="3" name="Content Placeholder 2">
            <a:extLst>
              <a:ext uri="{FF2B5EF4-FFF2-40B4-BE49-F238E27FC236}">
                <a16:creationId xmlns:a16="http://schemas.microsoft.com/office/drawing/2014/main" id="{E80C8A2B-D6E0-4756-8EC6-ED7A99B1F7F9}"/>
              </a:ext>
            </a:extLst>
          </p:cNvPr>
          <p:cNvSpPr>
            <a:spLocks noGrp="1"/>
          </p:cNvSpPr>
          <p:nvPr>
            <p:ph idx="1"/>
          </p:nvPr>
        </p:nvSpPr>
        <p:spPr/>
        <p:txBody>
          <a:bodyPr/>
          <a:lstStyle/>
          <a:p>
            <a:r>
              <a:rPr lang="en-US" dirty="0"/>
              <a:t>Home Channel: A memory programmed to a one-touch button that can quickly recall a favorite operating frequency (or Channel). (For Hi-Landers club members 146.565 MHz is recommended).</a:t>
            </a:r>
          </a:p>
          <a:p>
            <a:pPr marL="0" indent="0">
              <a:buNone/>
            </a:pPr>
            <a:endParaRPr lang="en-ZW" dirty="0"/>
          </a:p>
        </p:txBody>
      </p:sp>
      <p:sp>
        <p:nvSpPr>
          <p:cNvPr id="4" name="Slide Number Placeholder 3">
            <a:extLst>
              <a:ext uri="{FF2B5EF4-FFF2-40B4-BE49-F238E27FC236}">
                <a16:creationId xmlns:a16="http://schemas.microsoft.com/office/drawing/2014/main" id="{E1BEBAD2-8E97-428D-9E49-7111CF4E081A}"/>
              </a:ext>
            </a:extLst>
          </p:cNvPr>
          <p:cNvSpPr>
            <a:spLocks noGrp="1"/>
          </p:cNvSpPr>
          <p:nvPr>
            <p:ph type="sldNum" sz="quarter" idx="12"/>
          </p:nvPr>
        </p:nvSpPr>
        <p:spPr/>
        <p:txBody>
          <a:bodyPr/>
          <a:lstStyle/>
          <a:p>
            <a:pPr>
              <a:defRPr/>
            </a:pPr>
            <a:fld id="{A2D3C008-6FBF-4E69-9C46-6492D09181AD}" type="slidenum">
              <a:rPr lang="en-US" smtClean="0"/>
              <a:pPr>
                <a:defRPr/>
              </a:pPr>
              <a:t>51</a:t>
            </a:fld>
            <a:endParaRPr lang="en-US"/>
          </a:p>
        </p:txBody>
      </p:sp>
    </p:spTree>
    <p:extLst>
      <p:ext uri="{BB962C8B-B14F-4D97-AF65-F5344CB8AC3E}">
        <p14:creationId xmlns:p14="http://schemas.microsoft.com/office/powerpoint/2010/main" val="1477925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E01AD-1160-4F76-A5C1-50FE55723A26}"/>
              </a:ext>
            </a:extLst>
          </p:cNvPr>
          <p:cNvSpPr>
            <a:spLocks noGrp="1"/>
          </p:cNvSpPr>
          <p:nvPr>
            <p:ph idx="1"/>
          </p:nvPr>
        </p:nvSpPr>
        <p:spPr>
          <a:xfrm>
            <a:off x="533400" y="152400"/>
            <a:ext cx="8382000" cy="5791200"/>
          </a:xfrm>
        </p:spPr>
        <p:txBody>
          <a:bodyPr/>
          <a:lstStyle/>
          <a:p>
            <a:r>
              <a:rPr lang="en-US" dirty="0"/>
              <a:t>Scanner: A radio receiver which automatically tunes through a sequence of user selected frequencies.  Ham radios can typically be set to Memory (Channel) scan or VFO (Frequency) scan.</a:t>
            </a:r>
          </a:p>
          <a:p>
            <a:endParaRPr lang="en-US" sz="1600" dirty="0"/>
          </a:p>
          <a:p>
            <a:r>
              <a:rPr lang="en-US" dirty="0"/>
              <a:t>Dual Watch: A two-channel scanning system which allows you to operate on any frequency/channel while periodically checking the Priority (or home) channel.</a:t>
            </a:r>
          </a:p>
          <a:p>
            <a:endParaRPr lang="en-US" sz="1400" dirty="0"/>
          </a:p>
          <a:p>
            <a:r>
              <a:rPr lang="en-US" dirty="0"/>
              <a:t>CW: Continuous Wave referring to a method of sending Morris Code.</a:t>
            </a:r>
          </a:p>
        </p:txBody>
      </p:sp>
      <p:sp>
        <p:nvSpPr>
          <p:cNvPr id="4" name="Slide Number Placeholder 3">
            <a:extLst>
              <a:ext uri="{FF2B5EF4-FFF2-40B4-BE49-F238E27FC236}">
                <a16:creationId xmlns:a16="http://schemas.microsoft.com/office/drawing/2014/main" id="{7A31236F-9B70-4132-B15B-21DFD146B356}"/>
              </a:ext>
            </a:extLst>
          </p:cNvPr>
          <p:cNvSpPr>
            <a:spLocks noGrp="1"/>
          </p:cNvSpPr>
          <p:nvPr>
            <p:ph type="sldNum" sz="quarter" idx="12"/>
          </p:nvPr>
        </p:nvSpPr>
        <p:spPr/>
        <p:txBody>
          <a:bodyPr/>
          <a:lstStyle/>
          <a:p>
            <a:pPr>
              <a:defRPr/>
            </a:pPr>
            <a:fld id="{A2D3C008-6FBF-4E69-9C46-6492D09181AD}" type="slidenum">
              <a:rPr lang="en-US" smtClean="0"/>
              <a:pPr>
                <a:defRPr/>
              </a:pPr>
              <a:t>52</a:t>
            </a:fld>
            <a:endParaRPr lang="en-US" dirty="0"/>
          </a:p>
        </p:txBody>
      </p:sp>
    </p:spTree>
    <p:extLst>
      <p:ext uri="{BB962C8B-B14F-4D97-AF65-F5344CB8AC3E}">
        <p14:creationId xmlns:p14="http://schemas.microsoft.com/office/powerpoint/2010/main" val="141390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43D5-2EDA-4DD2-B99B-F670799DFF05}"/>
              </a:ext>
            </a:extLst>
          </p:cNvPr>
          <p:cNvSpPr>
            <a:spLocks noGrp="1"/>
          </p:cNvSpPr>
          <p:nvPr>
            <p:ph type="title"/>
          </p:nvPr>
        </p:nvSpPr>
        <p:spPr/>
        <p:txBody>
          <a:bodyPr/>
          <a:lstStyle/>
          <a:p>
            <a:r>
              <a:rPr lang="en-ZW" dirty="0"/>
              <a:t>Frequency and Bandwidth</a:t>
            </a:r>
          </a:p>
        </p:txBody>
      </p:sp>
      <p:sp>
        <p:nvSpPr>
          <p:cNvPr id="3" name="Content Placeholder 2">
            <a:extLst>
              <a:ext uri="{FF2B5EF4-FFF2-40B4-BE49-F238E27FC236}">
                <a16:creationId xmlns:a16="http://schemas.microsoft.com/office/drawing/2014/main" id="{E7A59948-7236-4653-98B1-276050FE414B}"/>
              </a:ext>
            </a:extLst>
          </p:cNvPr>
          <p:cNvSpPr>
            <a:spLocks noGrp="1"/>
          </p:cNvSpPr>
          <p:nvPr>
            <p:ph idx="1"/>
          </p:nvPr>
        </p:nvSpPr>
        <p:spPr/>
        <p:txBody>
          <a:bodyPr/>
          <a:lstStyle/>
          <a:p>
            <a:r>
              <a:rPr lang="en-US" dirty="0"/>
              <a:t>Bandwidth: (true definition) is the difference between the upper and lower frequencies in a continuous set of frequencies.</a:t>
            </a:r>
          </a:p>
          <a:p>
            <a:pPr marL="0" indent="0">
              <a:buNone/>
            </a:pPr>
            <a:r>
              <a:rPr lang="en-US" dirty="0"/>
              <a:t>In another word: it is the maximum space (in Frequency) a radio wave can occupy.</a:t>
            </a:r>
          </a:p>
          <a:p>
            <a:pPr marL="0" indent="0">
              <a:buNone/>
            </a:pPr>
            <a:endParaRPr lang="en-ZW" dirty="0"/>
          </a:p>
        </p:txBody>
      </p:sp>
      <p:sp>
        <p:nvSpPr>
          <p:cNvPr id="4" name="Slide Number Placeholder 3">
            <a:extLst>
              <a:ext uri="{FF2B5EF4-FFF2-40B4-BE49-F238E27FC236}">
                <a16:creationId xmlns:a16="http://schemas.microsoft.com/office/drawing/2014/main" id="{9A039550-AA27-4FFE-870A-81056D5D7212}"/>
              </a:ext>
            </a:extLst>
          </p:cNvPr>
          <p:cNvSpPr>
            <a:spLocks noGrp="1"/>
          </p:cNvSpPr>
          <p:nvPr>
            <p:ph type="sldNum" sz="quarter" idx="12"/>
          </p:nvPr>
        </p:nvSpPr>
        <p:spPr/>
        <p:txBody>
          <a:bodyPr/>
          <a:lstStyle/>
          <a:p>
            <a:pPr>
              <a:defRPr/>
            </a:pPr>
            <a:fld id="{A2D3C008-6FBF-4E69-9C46-6492D09181AD}" type="slidenum">
              <a:rPr lang="en-US" smtClean="0"/>
              <a:pPr>
                <a:defRPr/>
              </a:pPr>
              <a:t>53</a:t>
            </a:fld>
            <a:endParaRPr lang="en-US"/>
          </a:p>
        </p:txBody>
      </p:sp>
    </p:spTree>
    <p:extLst>
      <p:ext uri="{BB962C8B-B14F-4D97-AF65-F5344CB8AC3E}">
        <p14:creationId xmlns:p14="http://schemas.microsoft.com/office/powerpoint/2010/main" val="1193823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6449-3B4E-44A7-BB01-4AF67FE5DFE8}"/>
              </a:ext>
            </a:extLst>
          </p:cNvPr>
          <p:cNvSpPr>
            <a:spLocks noGrp="1"/>
          </p:cNvSpPr>
          <p:nvPr>
            <p:ph type="title"/>
          </p:nvPr>
        </p:nvSpPr>
        <p:spPr/>
        <p:txBody>
          <a:bodyPr/>
          <a:lstStyle/>
          <a:p>
            <a:r>
              <a:rPr lang="en-ZW" dirty="0"/>
              <a:t>Frequency and Bandwidth</a:t>
            </a:r>
          </a:p>
        </p:txBody>
      </p:sp>
      <p:sp>
        <p:nvSpPr>
          <p:cNvPr id="4" name="Slide Number Placeholder 3">
            <a:extLst>
              <a:ext uri="{FF2B5EF4-FFF2-40B4-BE49-F238E27FC236}">
                <a16:creationId xmlns:a16="http://schemas.microsoft.com/office/drawing/2014/main" id="{ACB949DC-84E9-4542-9B0F-E6EDAF168034}"/>
              </a:ext>
            </a:extLst>
          </p:cNvPr>
          <p:cNvSpPr>
            <a:spLocks noGrp="1"/>
          </p:cNvSpPr>
          <p:nvPr>
            <p:ph type="sldNum" sz="quarter" idx="12"/>
          </p:nvPr>
        </p:nvSpPr>
        <p:spPr/>
        <p:txBody>
          <a:bodyPr/>
          <a:lstStyle/>
          <a:p>
            <a:pPr>
              <a:defRPr/>
            </a:pPr>
            <a:fld id="{A2D3C008-6FBF-4E69-9C46-6492D09181AD}" type="slidenum">
              <a:rPr lang="en-US" smtClean="0"/>
              <a:pPr>
                <a:defRPr/>
              </a:pPr>
              <a:t>54</a:t>
            </a:fld>
            <a:endParaRPr lang="en-US"/>
          </a:p>
        </p:txBody>
      </p:sp>
      <p:pic>
        <p:nvPicPr>
          <p:cNvPr id="5" name="Picture 4" descr="http://www.hamradioschool.com/wp-content/uploads/2016/05/FM-bandwidth.jpg">
            <a:extLst>
              <a:ext uri="{FF2B5EF4-FFF2-40B4-BE49-F238E27FC236}">
                <a16:creationId xmlns:a16="http://schemas.microsoft.com/office/drawing/2014/main" id="{71020C23-FF32-4C56-91E7-6A2E4C86F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799"/>
            <a:ext cx="8153400" cy="490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874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7A8F-96C6-4A1A-BA14-39A55870C43C}"/>
              </a:ext>
            </a:extLst>
          </p:cNvPr>
          <p:cNvSpPr>
            <a:spLocks noGrp="1"/>
          </p:cNvSpPr>
          <p:nvPr>
            <p:ph type="title"/>
          </p:nvPr>
        </p:nvSpPr>
        <p:spPr/>
        <p:txBody>
          <a:bodyPr/>
          <a:lstStyle/>
          <a:p>
            <a:r>
              <a:rPr lang="en-ZW" dirty="0"/>
              <a:t>VHF &amp; UHF FM Bandwidth</a:t>
            </a:r>
          </a:p>
        </p:txBody>
      </p:sp>
      <p:sp>
        <p:nvSpPr>
          <p:cNvPr id="3" name="Content Placeholder 2">
            <a:extLst>
              <a:ext uri="{FF2B5EF4-FFF2-40B4-BE49-F238E27FC236}">
                <a16:creationId xmlns:a16="http://schemas.microsoft.com/office/drawing/2014/main" id="{C5A590BB-9134-4A88-8BA4-0C7594763914}"/>
              </a:ext>
            </a:extLst>
          </p:cNvPr>
          <p:cNvSpPr>
            <a:spLocks noGrp="1"/>
          </p:cNvSpPr>
          <p:nvPr>
            <p:ph idx="1"/>
          </p:nvPr>
        </p:nvSpPr>
        <p:spPr/>
        <p:txBody>
          <a:bodyPr/>
          <a:lstStyle/>
          <a:p>
            <a:r>
              <a:rPr lang="en-US" sz="2800" dirty="0"/>
              <a:t>Wide  Bandwidth: is channel spacing of 25 </a:t>
            </a:r>
            <a:r>
              <a:rPr lang="en-US" sz="2800" dirty="0" err="1"/>
              <a:t>KHz</a:t>
            </a:r>
            <a:r>
              <a:rPr lang="en-US" sz="2800" dirty="0"/>
              <a:t> was the original spacing.</a:t>
            </a:r>
          </a:p>
          <a:p>
            <a:r>
              <a:rPr lang="en-US" sz="2800" dirty="0"/>
              <a:t>Narrow Bandwidth: Is channel spacing of 12.5 </a:t>
            </a:r>
            <a:r>
              <a:rPr lang="en-US" sz="2800" dirty="0" err="1"/>
              <a:t>KHz</a:t>
            </a:r>
            <a:r>
              <a:rPr lang="en-US" sz="2800" dirty="0"/>
              <a:t> most business and government bands/frequencies were required to migrate to narrowband systems by January 1, 2013</a:t>
            </a:r>
          </a:p>
          <a:p>
            <a:r>
              <a:rPr lang="en-US" sz="2800" b="1" dirty="0">
                <a:solidFill>
                  <a:schemeClr val="tx2">
                    <a:lumMod val="60000"/>
                    <a:lumOff val="40000"/>
                  </a:schemeClr>
                </a:solidFill>
              </a:rPr>
              <a:t>VHF &amp; UHF Ham Radios are Narrow Band</a:t>
            </a:r>
          </a:p>
          <a:p>
            <a:r>
              <a:rPr lang="en-US" sz="2800" dirty="0"/>
              <a:t>Narrow </a:t>
            </a:r>
            <a:r>
              <a:rPr lang="en-US" sz="2800" dirty="0" err="1"/>
              <a:t>Narrow</a:t>
            </a:r>
            <a:r>
              <a:rPr lang="en-US" sz="2800" dirty="0"/>
              <a:t> Bandwidth: (For lack of another name) has a spacing of 6.25 </a:t>
            </a:r>
            <a:r>
              <a:rPr lang="en-US" sz="2800" dirty="0" err="1"/>
              <a:t>KHz</a:t>
            </a:r>
            <a:endParaRPr lang="en-US" sz="2800" dirty="0"/>
          </a:p>
          <a:p>
            <a:pPr marL="0" indent="0">
              <a:buNone/>
            </a:pPr>
            <a:endParaRPr lang="en-ZW" dirty="0"/>
          </a:p>
        </p:txBody>
      </p:sp>
      <p:sp>
        <p:nvSpPr>
          <p:cNvPr id="4" name="Slide Number Placeholder 3">
            <a:extLst>
              <a:ext uri="{FF2B5EF4-FFF2-40B4-BE49-F238E27FC236}">
                <a16:creationId xmlns:a16="http://schemas.microsoft.com/office/drawing/2014/main" id="{E4780A07-380B-4631-A7F5-F86772F2A19E}"/>
              </a:ext>
            </a:extLst>
          </p:cNvPr>
          <p:cNvSpPr>
            <a:spLocks noGrp="1"/>
          </p:cNvSpPr>
          <p:nvPr>
            <p:ph type="sldNum" sz="quarter" idx="12"/>
          </p:nvPr>
        </p:nvSpPr>
        <p:spPr/>
        <p:txBody>
          <a:bodyPr/>
          <a:lstStyle/>
          <a:p>
            <a:pPr>
              <a:defRPr/>
            </a:pPr>
            <a:fld id="{A2D3C008-6FBF-4E69-9C46-6492D09181AD}" type="slidenum">
              <a:rPr lang="en-US" smtClean="0"/>
              <a:pPr>
                <a:defRPr/>
              </a:pPr>
              <a:t>55</a:t>
            </a:fld>
            <a:endParaRPr lang="en-US" dirty="0"/>
          </a:p>
        </p:txBody>
      </p:sp>
    </p:spTree>
    <p:extLst>
      <p:ext uri="{BB962C8B-B14F-4D97-AF65-F5344CB8AC3E}">
        <p14:creationId xmlns:p14="http://schemas.microsoft.com/office/powerpoint/2010/main" val="1256089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class supplies.</a:t>
            </a:r>
          </a:p>
        </p:txBody>
      </p:sp>
      <p:sp>
        <p:nvSpPr>
          <p:cNvPr id="3" name="Content Placeholder 2"/>
          <p:cNvSpPr>
            <a:spLocks noGrp="1"/>
          </p:cNvSpPr>
          <p:nvPr>
            <p:ph idx="1"/>
          </p:nvPr>
        </p:nvSpPr>
        <p:spPr/>
        <p:txBody>
          <a:bodyPr/>
          <a:lstStyle/>
          <a:p>
            <a:r>
              <a:rPr lang="en-US" dirty="0"/>
              <a:t>Note Book for taking notes.</a:t>
            </a:r>
          </a:p>
          <a:p>
            <a:r>
              <a:rPr lang="en-US" dirty="0"/>
              <a:t>Pens, Pencils and Erasers.</a:t>
            </a:r>
          </a:p>
          <a:p>
            <a:r>
              <a:rPr lang="en-US" dirty="0"/>
              <a:t>Non-programmable scientific calculator.</a:t>
            </a:r>
          </a:p>
          <a:p>
            <a:pPr lvl="1"/>
            <a:r>
              <a:rPr lang="en-US" dirty="0"/>
              <a:t>I suggest the TI-30</a:t>
            </a:r>
            <a:r>
              <a:rPr lang="en-US" b="1" dirty="0"/>
              <a:t>XA</a:t>
            </a:r>
            <a:r>
              <a:rPr lang="en-US" dirty="0"/>
              <a:t> for around $10, it is the one I will be using during class.</a:t>
            </a:r>
          </a:p>
          <a:p>
            <a:pPr>
              <a:buNone/>
            </a:pPr>
            <a:endParaRPr lang="en-US" dirty="0"/>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study</a:t>
            </a:r>
          </a:p>
        </p:txBody>
      </p:sp>
      <p:sp>
        <p:nvSpPr>
          <p:cNvPr id="3" name="Content Placeholder 2"/>
          <p:cNvSpPr>
            <a:spLocks noGrp="1"/>
          </p:cNvSpPr>
          <p:nvPr>
            <p:ph idx="1"/>
          </p:nvPr>
        </p:nvSpPr>
        <p:spPr>
          <a:xfrm>
            <a:off x="381000" y="1828800"/>
            <a:ext cx="8077200" cy="4114800"/>
          </a:xfrm>
        </p:spPr>
        <p:txBody>
          <a:bodyPr/>
          <a:lstStyle/>
          <a:p>
            <a:r>
              <a:rPr lang="en-US" dirty="0"/>
              <a:t>Repetition, repetition and more repetition.</a:t>
            </a:r>
          </a:p>
          <a:p>
            <a:r>
              <a:rPr lang="en-US" dirty="0"/>
              <a:t>Study, study, study</a:t>
            </a:r>
          </a:p>
          <a:p>
            <a:r>
              <a:rPr lang="en-US" dirty="0"/>
              <a:t>Read each test question and </a:t>
            </a:r>
            <a:r>
              <a:rPr lang="en-US" b="1" u="sng" dirty="0"/>
              <a:t>only the correct answer</a:t>
            </a:r>
            <a:r>
              <a:rPr lang="en-US" u="sng" dirty="0"/>
              <a:t> </a:t>
            </a:r>
            <a:r>
              <a:rPr lang="en-US" dirty="0"/>
              <a:t>multiple times before you attempt any practice exams.</a:t>
            </a:r>
          </a:p>
          <a:p>
            <a:r>
              <a:rPr lang="en-US" dirty="0"/>
              <a:t>Take numerous practice exams before your VE session.</a:t>
            </a:r>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BB567-4DD2-4D7D-B170-705BB68329BF}"/>
              </a:ext>
            </a:extLst>
          </p:cNvPr>
          <p:cNvSpPr>
            <a:spLocks noGrp="1"/>
          </p:cNvSpPr>
          <p:nvPr>
            <p:ph type="title"/>
          </p:nvPr>
        </p:nvSpPr>
        <p:spPr>
          <a:xfrm>
            <a:off x="680634" y="152400"/>
            <a:ext cx="7772400" cy="1143000"/>
          </a:xfrm>
        </p:spPr>
        <p:txBody>
          <a:bodyPr/>
          <a:lstStyle/>
          <a:p>
            <a:r>
              <a:rPr lang="en-ZW" dirty="0"/>
              <a:t>Study Hints</a:t>
            </a:r>
          </a:p>
        </p:txBody>
      </p:sp>
      <p:sp>
        <p:nvSpPr>
          <p:cNvPr id="3" name="Content Placeholder 2">
            <a:extLst>
              <a:ext uri="{FF2B5EF4-FFF2-40B4-BE49-F238E27FC236}">
                <a16:creationId xmlns:a16="http://schemas.microsoft.com/office/drawing/2014/main" id="{326DFD0F-3481-49C9-8B96-BE86B9E1B0FA}"/>
              </a:ext>
            </a:extLst>
          </p:cNvPr>
          <p:cNvSpPr>
            <a:spLocks noGrp="1"/>
          </p:cNvSpPr>
          <p:nvPr>
            <p:ph idx="1"/>
          </p:nvPr>
        </p:nvSpPr>
        <p:spPr>
          <a:xfrm>
            <a:off x="304800" y="1371600"/>
            <a:ext cx="8610600" cy="5334000"/>
          </a:xfrm>
        </p:spPr>
        <p:txBody>
          <a:bodyPr/>
          <a:lstStyle/>
          <a:p>
            <a:r>
              <a:rPr lang="en-US" sz="2800" dirty="0"/>
              <a:t>I suggest you read each question and only the correct answer. Read through the complete question pool at least three times before you attempt taking a practice exams. For higher impact and better results read the correct answer first then the question and again the correct answer.</a:t>
            </a:r>
          </a:p>
          <a:p>
            <a:r>
              <a:rPr lang="en-US" sz="2800" dirty="0"/>
              <a:t>The key to passing the exam is to get the most questions correct using the above method the correct response will often jump out at you on test day even if you don’t remember the question. </a:t>
            </a:r>
          </a:p>
        </p:txBody>
      </p:sp>
      <p:sp>
        <p:nvSpPr>
          <p:cNvPr id="4" name="Slide Number Placeholder 3">
            <a:extLst>
              <a:ext uri="{FF2B5EF4-FFF2-40B4-BE49-F238E27FC236}">
                <a16:creationId xmlns:a16="http://schemas.microsoft.com/office/drawing/2014/main" id="{D987F30E-9E8B-48EA-9F5D-E100BCA37A20}"/>
              </a:ext>
            </a:extLst>
          </p:cNvPr>
          <p:cNvSpPr>
            <a:spLocks noGrp="1"/>
          </p:cNvSpPr>
          <p:nvPr>
            <p:ph type="sldNum" sz="quarter" idx="12"/>
          </p:nvPr>
        </p:nvSpPr>
        <p:spPr/>
        <p:txBody>
          <a:bodyPr/>
          <a:lstStyle/>
          <a:p>
            <a:pPr>
              <a:defRPr/>
            </a:pPr>
            <a:fld id="{A2D3C008-6FBF-4E69-9C46-6492D09181AD}" type="slidenum">
              <a:rPr lang="en-US" smtClean="0"/>
              <a:pPr>
                <a:defRPr/>
              </a:pPr>
              <a:t>58</a:t>
            </a:fld>
            <a:endParaRPr lang="en-US"/>
          </a:p>
        </p:txBody>
      </p:sp>
    </p:spTree>
    <p:extLst>
      <p:ext uri="{BB962C8B-B14F-4D97-AF65-F5344CB8AC3E}">
        <p14:creationId xmlns:p14="http://schemas.microsoft.com/office/powerpoint/2010/main" val="2465779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A335-0CFA-4A9B-83B0-6E291624EBCA}"/>
              </a:ext>
            </a:extLst>
          </p:cNvPr>
          <p:cNvSpPr>
            <a:spLocks noGrp="1"/>
          </p:cNvSpPr>
          <p:nvPr>
            <p:ph type="title"/>
          </p:nvPr>
        </p:nvSpPr>
        <p:spPr/>
        <p:txBody>
          <a:bodyPr/>
          <a:lstStyle/>
          <a:p>
            <a:r>
              <a:rPr lang="en-ZW" dirty="0"/>
              <a:t>More Study Hints</a:t>
            </a:r>
          </a:p>
        </p:txBody>
      </p:sp>
      <p:sp>
        <p:nvSpPr>
          <p:cNvPr id="3" name="Content Placeholder 2">
            <a:extLst>
              <a:ext uri="{FF2B5EF4-FFF2-40B4-BE49-F238E27FC236}">
                <a16:creationId xmlns:a16="http://schemas.microsoft.com/office/drawing/2014/main" id="{A04A0612-E04C-4C45-ABED-A29C27362323}"/>
              </a:ext>
            </a:extLst>
          </p:cNvPr>
          <p:cNvSpPr>
            <a:spLocks noGrp="1"/>
          </p:cNvSpPr>
          <p:nvPr>
            <p:ph idx="1"/>
          </p:nvPr>
        </p:nvSpPr>
        <p:spPr>
          <a:xfrm>
            <a:off x="685800" y="1600200"/>
            <a:ext cx="8077200" cy="4648200"/>
          </a:xfrm>
        </p:spPr>
        <p:txBody>
          <a:bodyPr/>
          <a:lstStyle/>
          <a:p>
            <a:r>
              <a:rPr lang="en-US" dirty="0"/>
              <a:t>If you don’t answer a question on the Exam it will be graded as a wrong response, so it is better to guess at a answer than leaving it blank.  You have a 25% chance at guessing a correct answer. Eliminate one wrong response and now your guess has a 33% chance. Eliminate two wrong response and your guess is a 50% chance at being correct.</a:t>
            </a:r>
          </a:p>
        </p:txBody>
      </p:sp>
      <p:sp>
        <p:nvSpPr>
          <p:cNvPr id="4" name="Slide Number Placeholder 3">
            <a:extLst>
              <a:ext uri="{FF2B5EF4-FFF2-40B4-BE49-F238E27FC236}">
                <a16:creationId xmlns:a16="http://schemas.microsoft.com/office/drawing/2014/main" id="{7C04BE85-1E9D-4D33-8B27-450A7A223150}"/>
              </a:ext>
            </a:extLst>
          </p:cNvPr>
          <p:cNvSpPr>
            <a:spLocks noGrp="1"/>
          </p:cNvSpPr>
          <p:nvPr>
            <p:ph type="sldNum" sz="quarter" idx="12"/>
          </p:nvPr>
        </p:nvSpPr>
        <p:spPr/>
        <p:txBody>
          <a:bodyPr/>
          <a:lstStyle/>
          <a:p>
            <a:pPr>
              <a:defRPr/>
            </a:pPr>
            <a:fld id="{A2D3C008-6FBF-4E69-9C46-6492D09181AD}" type="slidenum">
              <a:rPr lang="en-US" smtClean="0"/>
              <a:pPr>
                <a:defRPr/>
              </a:pPr>
              <a:t>59</a:t>
            </a:fld>
            <a:endParaRPr lang="en-US"/>
          </a:p>
        </p:txBody>
      </p:sp>
    </p:spTree>
    <p:extLst>
      <p:ext uri="{BB962C8B-B14F-4D97-AF65-F5344CB8AC3E}">
        <p14:creationId xmlns:p14="http://schemas.microsoft.com/office/powerpoint/2010/main" val="303026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Amateur Radio?</a:t>
            </a:r>
          </a:p>
        </p:txBody>
      </p:sp>
      <p:sp>
        <p:nvSpPr>
          <p:cNvPr id="3" name="Content Placeholder 2"/>
          <p:cNvSpPr>
            <a:spLocks noGrp="1"/>
          </p:cNvSpPr>
          <p:nvPr>
            <p:ph idx="1"/>
          </p:nvPr>
        </p:nvSpPr>
        <p:spPr/>
        <p:txBody>
          <a:bodyPr/>
          <a:lstStyle/>
          <a:p>
            <a:r>
              <a:rPr lang="en-US" dirty="0"/>
              <a:t> One definition of Amateur is “unpaid”.</a:t>
            </a:r>
          </a:p>
          <a:p>
            <a:r>
              <a:rPr lang="en-US" dirty="0"/>
              <a:t>As a Amateur Radio operator you may not accept any monetary compensation for your services.</a:t>
            </a:r>
          </a:p>
          <a:p>
            <a:r>
              <a:rPr lang="en-US" dirty="0"/>
              <a:t>Many folks become a Ham to operate an  Amateur Radio as a hobby.</a:t>
            </a:r>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6A98-FCD2-4B1A-8BF2-6DADA148B827}"/>
              </a:ext>
            </a:extLst>
          </p:cNvPr>
          <p:cNvSpPr>
            <a:spLocks noGrp="1"/>
          </p:cNvSpPr>
          <p:nvPr>
            <p:ph type="title"/>
          </p:nvPr>
        </p:nvSpPr>
        <p:spPr/>
        <p:txBody>
          <a:bodyPr/>
          <a:lstStyle/>
          <a:p>
            <a:r>
              <a:rPr lang="en-ZW" dirty="0"/>
              <a:t>More Guessing Hints</a:t>
            </a:r>
          </a:p>
        </p:txBody>
      </p:sp>
      <p:sp>
        <p:nvSpPr>
          <p:cNvPr id="3" name="Content Placeholder 2">
            <a:extLst>
              <a:ext uri="{FF2B5EF4-FFF2-40B4-BE49-F238E27FC236}">
                <a16:creationId xmlns:a16="http://schemas.microsoft.com/office/drawing/2014/main" id="{501B71A5-5C38-4BFC-887A-3F4B50C7F6AB}"/>
              </a:ext>
            </a:extLst>
          </p:cNvPr>
          <p:cNvSpPr>
            <a:spLocks noGrp="1"/>
          </p:cNvSpPr>
          <p:nvPr>
            <p:ph idx="1"/>
          </p:nvPr>
        </p:nvSpPr>
        <p:spPr/>
        <p:txBody>
          <a:bodyPr/>
          <a:lstStyle/>
          <a:p>
            <a:r>
              <a:rPr lang="en-US" dirty="0"/>
              <a:t>The author of a question pays more attention on writing the correct response then they do to the wrong ones therefore the correct response is often a longer answer.</a:t>
            </a:r>
          </a:p>
          <a:p>
            <a:endParaRPr lang="en-US" dirty="0"/>
          </a:p>
          <a:p>
            <a:r>
              <a:rPr lang="en-US" dirty="0"/>
              <a:t>So when guessing consider the longest answer for it is “to long to be wrong”.</a:t>
            </a:r>
          </a:p>
          <a:p>
            <a:pPr marL="0" indent="0">
              <a:buNone/>
            </a:pPr>
            <a:endParaRPr lang="en-ZW" dirty="0"/>
          </a:p>
        </p:txBody>
      </p:sp>
      <p:sp>
        <p:nvSpPr>
          <p:cNvPr id="4" name="Slide Number Placeholder 3">
            <a:extLst>
              <a:ext uri="{FF2B5EF4-FFF2-40B4-BE49-F238E27FC236}">
                <a16:creationId xmlns:a16="http://schemas.microsoft.com/office/drawing/2014/main" id="{A54E2058-565A-4BA3-9762-0E7AFD5EE18D}"/>
              </a:ext>
            </a:extLst>
          </p:cNvPr>
          <p:cNvSpPr>
            <a:spLocks noGrp="1"/>
          </p:cNvSpPr>
          <p:nvPr>
            <p:ph type="sldNum" sz="quarter" idx="12"/>
          </p:nvPr>
        </p:nvSpPr>
        <p:spPr/>
        <p:txBody>
          <a:bodyPr/>
          <a:lstStyle/>
          <a:p>
            <a:pPr>
              <a:defRPr/>
            </a:pPr>
            <a:fld id="{A2D3C008-6FBF-4E69-9C46-6492D09181AD}" type="slidenum">
              <a:rPr lang="en-US" smtClean="0"/>
              <a:pPr>
                <a:defRPr/>
              </a:pPr>
              <a:t>60</a:t>
            </a:fld>
            <a:endParaRPr lang="en-US"/>
          </a:p>
        </p:txBody>
      </p:sp>
    </p:spTree>
    <p:extLst>
      <p:ext uri="{BB962C8B-B14F-4D97-AF65-F5344CB8AC3E}">
        <p14:creationId xmlns:p14="http://schemas.microsoft.com/office/powerpoint/2010/main" val="3446850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A1EA-A181-4378-8129-9D2F839C842A}"/>
              </a:ext>
            </a:extLst>
          </p:cNvPr>
          <p:cNvSpPr>
            <a:spLocks noGrp="1"/>
          </p:cNvSpPr>
          <p:nvPr>
            <p:ph type="title"/>
          </p:nvPr>
        </p:nvSpPr>
        <p:spPr/>
        <p:txBody>
          <a:bodyPr/>
          <a:lstStyle/>
          <a:p>
            <a:r>
              <a:rPr lang="en-ZW" dirty="0"/>
              <a:t>Things I have noticed</a:t>
            </a:r>
          </a:p>
        </p:txBody>
      </p:sp>
      <p:sp>
        <p:nvSpPr>
          <p:cNvPr id="3" name="Content Placeholder 2">
            <a:extLst>
              <a:ext uri="{FF2B5EF4-FFF2-40B4-BE49-F238E27FC236}">
                <a16:creationId xmlns:a16="http://schemas.microsoft.com/office/drawing/2014/main" id="{41FA476E-B409-4446-BFF7-800F84BD12E7}"/>
              </a:ext>
            </a:extLst>
          </p:cNvPr>
          <p:cNvSpPr>
            <a:spLocks noGrp="1"/>
          </p:cNvSpPr>
          <p:nvPr>
            <p:ph idx="1"/>
          </p:nvPr>
        </p:nvSpPr>
        <p:spPr>
          <a:xfrm>
            <a:off x="152400" y="1828800"/>
            <a:ext cx="8686800" cy="4572000"/>
          </a:xfrm>
        </p:spPr>
        <p:txBody>
          <a:bodyPr/>
          <a:lstStyle/>
          <a:p>
            <a:r>
              <a:rPr lang="en-US" dirty="0"/>
              <a:t>The response/answer </a:t>
            </a:r>
          </a:p>
          <a:p>
            <a:r>
              <a:rPr lang="en-US" dirty="0"/>
              <a:t>“All of these Answer (choices) are correct” shows </a:t>
            </a:r>
            <a:r>
              <a:rPr lang="en-US"/>
              <a:t>up 68 </a:t>
            </a:r>
            <a:r>
              <a:rPr lang="en-US" dirty="0"/>
              <a:t>times in element two question pool and is a correct </a:t>
            </a:r>
            <a:r>
              <a:rPr lang="en-US"/>
              <a:t>response 23 </a:t>
            </a:r>
            <a:r>
              <a:rPr lang="en-US" dirty="0"/>
              <a:t>times. </a:t>
            </a:r>
          </a:p>
          <a:p>
            <a:r>
              <a:rPr lang="en-US" dirty="0"/>
              <a:t>So when guessing </a:t>
            </a:r>
            <a:r>
              <a:rPr lang="en-US" b="1" dirty="0">
                <a:solidFill>
                  <a:schemeClr val="tx2">
                    <a:lumMod val="60000"/>
                    <a:lumOff val="40000"/>
                  </a:schemeClr>
                </a:solidFill>
              </a:rPr>
              <a:t>don’t choose “all of these” </a:t>
            </a:r>
            <a:r>
              <a:rPr lang="en-US" dirty="0"/>
              <a:t>for it will be correct response only 33% of the time.</a:t>
            </a:r>
          </a:p>
        </p:txBody>
      </p:sp>
      <p:sp>
        <p:nvSpPr>
          <p:cNvPr id="4" name="Slide Number Placeholder 3">
            <a:extLst>
              <a:ext uri="{FF2B5EF4-FFF2-40B4-BE49-F238E27FC236}">
                <a16:creationId xmlns:a16="http://schemas.microsoft.com/office/drawing/2014/main" id="{CC72E939-CF9C-4DDB-96E8-7E7706E1B3A7}"/>
              </a:ext>
            </a:extLst>
          </p:cNvPr>
          <p:cNvSpPr>
            <a:spLocks noGrp="1"/>
          </p:cNvSpPr>
          <p:nvPr>
            <p:ph type="sldNum" sz="quarter" idx="12"/>
          </p:nvPr>
        </p:nvSpPr>
        <p:spPr/>
        <p:txBody>
          <a:bodyPr/>
          <a:lstStyle/>
          <a:p>
            <a:pPr>
              <a:defRPr/>
            </a:pPr>
            <a:fld id="{A2D3C008-6FBF-4E69-9C46-6492D09181AD}" type="slidenum">
              <a:rPr lang="en-US" smtClean="0"/>
              <a:pPr>
                <a:defRPr/>
              </a:pPr>
              <a:t>61</a:t>
            </a:fld>
            <a:endParaRPr lang="en-US"/>
          </a:p>
        </p:txBody>
      </p:sp>
    </p:spTree>
    <p:extLst>
      <p:ext uri="{BB962C8B-B14F-4D97-AF65-F5344CB8AC3E}">
        <p14:creationId xmlns:p14="http://schemas.microsoft.com/office/powerpoint/2010/main" val="2320304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started</a:t>
            </a:r>
          </a:p>
        </p:txBody>
      </p:sp>
      <p:sp>
        <p:nvSpPr>
          <p:cNvPr id="3" name="Content Placeholder 2"/>
          <p:cNvSpPr>
            <a:spLocks noGrp="1"/>
          </p:cNvSpPr>
          <p:nvPr>
            <p:ph idx="1"/>
          </p:nvPr>
        </p:nvSpPr>
        <p:spPr/>
        <p:txBody>
          <a:bodyPr/>
          <a:lstStyle/>
          <a:p>
            <a:r>
              <a:rPr lang="en-US" dirty="0"/>
              <a:t>Have your test pool questions ready and in front of you and please follow along with the next presentation.</a:t>
            </a:r>
          </a:p>
          <a:p>
            <a:r>
              <a:rPr lang="en-US" dirty="0"/>
              <a:t>The more questions you ask the better your understanding of the subject.</a:t>
            </a:r>
          </a:p>
          <a:p>
            <a:r>
              <a:rPr lang="en-US" dirty="0"/>
              <a:t>There is no such thing as a stupid question.</a:t>
            </a:r>
          </a:p>
          <a:p>
            <a:r>
              <a:rPr lang="en-US" dirty="0"/>
              <a:t>Ask, ask, ask</a:t>
            </a:r>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7F027-414D-48A0-BB0C-44C092B1C079}"/>
              </a:ext>
            </a:extLst>
          </p:cNvPr>
          <p:cNvSpPr>
            <a:spLocks noGrp="1"/>
          </p:cNvSpPr>
          <p:nvPr>
            <p:ph idx="1"/>
          </p:nvPr>
        </p:nvSpPr>
        <p:spPr>
          <a:xfrm>
            <a:off x="685800" y="152400"/>
            <a:ext cx="7772400" cy="5791200"/>
          </a:xfrm>
        </p:spPr>
        <p:txBody>
          <a:bodyPr/>
          <a:lstStyle/>
          <a:p>
            <a:endParaRPr lang="en-US" sz="4000" dirty="0"/>
          </a:p>
          <a:p>
            <a:r>
              <a:rPr lang="en-US" sz="4000" dirty="0"/>
              <a:t>End of Introduction </a:t>
            </a:r>
          </a:p>
          <a:p>
            <a:endParaRPr lang="en-US" sz="4000" dirty="0"/>
          </a:p>
          <a:p>
            <a:r>
              <a:rPr lang="en-US" sz="4000" dirty="0"/>
              <a:t>Move onto Sub-Element one when ready</a:t>
            </a:r>
            <a:endParaRPr lang="en-ZW" sz="4000" dirty="0"/>
          </a:p>
        </p:txBody>
      </p:sp>
      <p:sp>
        <p:nvSpPr>
          <p:cNvPr id="4" name="Slide Number Placeholder 3">
            <a:extLst>
              <a:ext uri="{FF2B5EF4-FFF2-40B4-BE49-F238E27FC236}">
                <a16:creationId xmlns:a16="http://schemas.microsoft.com/office/drawing/2014/main" id="{48295077-5D9A-4A3E-9461-DCA0C42BF71C}"/>
              </a:ext>
            </a:extLst>
          </p:cNvPr>
          <p:cNvSpPr>
            <a:spLocks noGrp="1"/>
          </p:cNvSpPr>
          <p:nvPr>
            <p:ph type="sldNum" sz="quarter" idx="12"/>
          </p:nvPr>
        </p:nvSpPr>
        <p:spPr/>
        <p:txBody>
          <a:bodyPr/>
          <a:lstStyle/>
          <a:p>
            <a:pPr>
              <a:defRPr/>
            </a:pPr>
            <a:fld id="{A2D3C008-6FBF-4E69-9C46-6492D09181AD}" type="slidenum">
              <a:rPr lang="en-US" smtClean="0"/>
              <a:pPr>
                <a:defRPr/>
              </a:pPr>
              <a:t>63</a:t>
            </a:fld>
            <a:endParaRPr lang="en-US"/>
          </a:p>
        </p:txBody>
      </p:sp>
    </p:spTree>
    <p:extLst>
      <p:ext uri="{BB962C8B-B14F-4D97-AF65-F5344CB8AC3E}">
        <p14:creationId xmlns:p14="http://schemas.microsoft.com/office/powerpoint/2010/main" val="382146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Amateur Radio Main Purpose</a:t>
            </a:r>
          </a:p>
        </p:txBody>
      </p:sp>
      <p:sp>
        <p:nvSpPr>
          <p:cNvPr id="3" name="Content Placeholder 2"/>
          <p:cNvSpPr>
            <a:spLocks noGrp="1"/>
          </p:cNvSpPr>
          <p:nvPr>
            <p:ph idx="1"/>
          </p:nvPr>
        </p:nvSpPr>
        <p:spPr/>
        <p:txBody>
          <a:bodyPr/>
          <a:lstStyle/>
          <a:p>
            <a:r>
              <a:rPr lang="en-US" dirty="0"/>
              <a:t>The Amateur Radio service provides voluntary noncommercial communications to the public, particularly in times of emergency. The service also increases the number of trained radio operators and electronics experts, and improves international goodwill. </a:t>
            </a:r>
          </a:p>
          <a:p>
            <a:endParaRPr lang="en-US" dirty="0"/>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called Hams</a:t>
            </a:r>
          </a:p>
        </p:txBody>
      </p:sp>
      <p:sp>
        <p:nvSpPr>
          <p:cNvPr id="3" name="Content Placeholder 2"/>
          <p:cNvSpPr>
            <a:spLocks noGrp="1"/>
          </p:cNvSpPr>
          <p:nvPr>
            <p:ph idx="1"/>
          </p:nvPr>
        </p:nvSpPr>
        <p:spPr/>
        <p:txBody>
          <a:bodyPr/>
          <a:lstStyle/>
          <a:p>
            <a:r>
              <a:rPr lang="en-US" dirty="0"/>
              <a:t>Some say it is because we joke around a lot.</a:t>
            </a:r>
          </a:p>
          <a:p>
            <a:r>
              <a:rPr lang="en-US" dirty="0"/>
              <a:t>Others say it was an old telegraph operators terminology for an operator that was new and some what incompetent.</a:t>
            </a:r>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a:t>
            </a:r>
            <a:endParaRPr lang="en-US" dirty="0"/>
          </a:p>
        </p:txBody>
      </p:sp>
      <p:sp>
        <p:nvSpPr>
          <p:cNvPr id="3" name="Content Placeholder 2"/>
          <p:cNvSpPr>
            <a:spLocks noGrp="1"/>
          </p:cNvSpPr>
          <p:nvPr>
            <p:ph idx="1"/>
          </p:nvPr>
        </p:nvSpPr>
        <p:spPr/>
        <p:txBody>
          <a:bodyPr/>
          <a:lstStyle/>
          <a:p>
            <a:r>
              <a:rPr lang="en-US" dirty="0"/>
              <a:t>Amateur operator: A person holding a written authorization to be the control operator of an amateur station. </a:t>
            </a:r>
          </a:p>
          <a:p>
            <a:r>
              <a:rPr lang="en-US" dirty="0"/>
              <a:t>Amateur station: A station in an amateur radio service consisting of the apparatus necessary for carrying on radio communications. </a:t>
            </a:r>
          </a:p>
        </p:txBody>
      </p:sp>
      <p:sp>
        <p:nvSpPr>
          <p:cNvPr id="4" name="Slide Number Placeholder 3"/>
          <p:cNvSpPr>
            <a:spLocks noGrp="1"/>
          </p:cNvSpPr>
          <p:nvPr>
            <p:ph type="sldNum" sz="quarter" idx="12"/>
          </p:nvPr>
        </p:nvSpPr>
        <p:spPr/>
        <p:txBody>
          <a:bodyPr/>
          <a:lstStyle/>
          <a:p>
            <a:pPr>
              <a:defRPr/>
            </a:pPr>
            <a:fld id="{A2D3C008-6FBF-4E69-9C46-6492D09181AD}"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Whirlpool design template">
  <a:themeElements>
    <a:clrScheme name="Whirlpool design template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Whirlpool design template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design template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Island design template">
  <a:themeElements>
    <a:clrScheme name="Island design template 1">
      <a:dk1>
        <a:srgbClr val="000000"/>
      </a:dk1>
      <a:lt1>
        <a:srgbClr val="FFFFFF"/>
      </a:lt1>
      <a:dk2>
        <a:srgbClr val="660066"/>
      </a:dk2>
      <a:lt2>
        <a:srgbClr val="FF9933"/>
      </a:lt2>
      <a:accent1>
        <a:srgbClr val="CC0066"/>
      </a:accent1>
      <a:accent2>
        <a:srgbClr val="FFCC00"/>
      </a:accent2>
      <a:accent3>
        <a:srgbClr val="B8AAB8"/>
      </a:accent3>
      <a:accent4>
        <a:srgbClr val="DADADA"/>
      </a:accent4>
      <a:accent5>
        <a:srgbClr val="E2AAB8"/>
      </a:accent5>
      <a:accent6>
        <a:srgbClr val="E7B900"/>
      </a:accent6>
      <a:hlink>
        <a:srgbClr val="6600CC"/>
      </a:hlink>
      <a:folHlink>
        <a:srgbClr val="CC00CC"/>
      </a:folHlink>
    </a:clrScheme>
    <a:fontScheme name="Island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sland design template 1">
        <a:dk1>
          <a:srgbClr val="000000"/>
        </a:dk1>
        <a:lt1>
          <a:srgbClr val="FFFFFF"/>
        </a:lt1>
        <a:dk2>
          <a:srgbClr val="660066"/>
        </a:dk2>
        <a:lt2>
          <a:srgbClr val="FF9933"/>
        </a:lt2>
        <a:accent1>
          <a:srgbClr val="CC0066"/>
        </a:accent1>
        <a:accent2>
          <a:srgbClr val="FFCC00"/>
        </a:accent2>
        <a:accent3>
          <a:srgbClr val="B8AAB8"/>
        </a:accent3>
        <a:accent4>
          <a:srgbClr val="DADADA"/>
        </a:accent4>
        <a:accent5>
          <a:srgbClr val="E2AAB8"/>
        </a:accent5>
        <a:accent6>
          <a:srgbClr val="E7B900"/>
        </a:accent6>
        <a:hlink>
          <a:srgbClr val="6600CC"/>
        </a:hlink>
        <a:folHlink>
          <a:srgbClr val="CC00CC"/>
        </a:folHlink>
      </a:clrScheme>
      <a:clrMap bg1="dk2" tx1="lt1" bg2="dk1" tx2="lt2" accent1="accent1" accent2="accent2" accent3="accent3" accent4="accent4" accent5="accent5" accent6="accent6" hlink="hlink" folHlink="folHlink"/>
    </a:extraClrScheme>
    <a:extraClrScheme>
      <a:clrScheme name="Island design template 2">
        <a:dk1>
          <a:srgbClr val="000000"/>
        </a:dk1>
        <a:lt1>
          <a:srgbClr val="FFFFFF"/>
        </a:lt1>
        <a:dk2>
          <a:srgbClr val="FFCC99"/>
        </a:dk2>
        <a:lt2>
          <a:srgbClr val="FF9933"/>
        </a:lt2>
        <a:accent1>
          <a:srgbClr val="990066"/>
        </a:accent1>
        <a:accent2>
          <a:srgbClr val="FF6633"/>
        </a:accent2>
        <a:accent3>
          <a:srgbClr val="FFE2CA"/>
        </a:accent3>
        <a:accent4>
          <a:srgbClr val="DADADA"/>
        </a:accent4>
        <a:accent5>
          <a:srgbClr val="CAAAB8"/>
        </a:accent5>
        <a:accent6>
          <a:srgbClr val="E75C2D"/>
        </a:accent6>
        <a:hlink>
          <a:srgbClr val="FF0066"/>
        </a:hlink>
        <a:folHlink>
          <a:srgbClr val="CC00CC"/>
        </a:folHlink>
      </a:clrScheme>
      <a:clrMap bg1="dk2" tx1="lt1" bg2="dk1" tx2="lt2" accent1="accent1" accent2="accent2" accent3="accent3" accent4="accent4" accent5="accent5" accent6="accent6" hlink="hlink" folHlink="folHlink"/>
    </a:extraClrScheme>
    <a:extraClrScheme>
      <a:clrScheme name="Island design template 3">
        <a:dk1>
          <a:srgbClr val="292929"/>
        </a:dk1>
        <a:lt1>
          <a:srgbClr val="FFFFFF"/>
        </a:lt1>
        <a:dk2>
          <a:srgbClr val="969696"/>
        </a:dk2>
        <a:lt2>
          <a:srgbClr val="FFFFFF"/>
        </a:lt2>
        <a:accent1>
          <a:srgbClr val="CBCBCB"/>
        </a:accent1>
        <a:accent2>
          <a:srgbClr val="969696"/>
        </a:accent2>
        <a:accent3>
          <a:srgbClr val="C9C9C9"/>
        </a:accent3>
        <a:accent4>
          <a:srgbClr val="DADADA"/>
        </a:accent4>
        <a:accent5>
          <a:srgbClr val="E2E2E2"/>
        </a:accent5>
        <a:accent6>
          <a:srgbClr val="878787"/>
        </a:accent6>
        <a:hlink>
          <a:srgbClr val="5F5F5F"/>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ns design template">
  <a:themeElements>
    <a:clrScheme name="Pla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lans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la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lan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tes design template">
  <a:themeElements>
    <a:clrScheme name="Not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Not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Not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t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t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t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t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t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t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t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t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t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t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t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ser design template">
  <a:themeElements>
    <a:clrScheme name="Laser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Laser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aser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ser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ser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ser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ser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ser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ser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ser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ser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ser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ser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ser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ireball design template">
  <a:themeElements>
    <a:clrScheme name="Fireball design templat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ireball design templat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design templat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ue strands design template">
  <a:themeElements>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Blue strand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ue strands design templat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Blue strands design templat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rands design templat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Blue strands design templat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Blue strands design templat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Blue strands design templat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Blue strands design templat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Blue strands design templat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Rainbow collage design template">
  <a:themeElements>
    <a:clrScheme name="Rainbow collage design templat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fontScheme name="Rainbow collage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ainbow collage design templat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Rainbow collage design templat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Rainbow collage design templat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Rainbow collage design templat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Rainbow collage design templat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Rainbow collage design templat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Rainbow collage design templat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Rainbow collage design templat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Rainbow collage design templat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Rainbow collage design templat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Rainbow collage design templat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Rainbow collage design templat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Rainbow collage design templat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ustom Design">
  <a:themeElements>
    <a:clrScheme name="2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2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2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2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588</TotalTime>
  <Words>3397</Words>
  <Application>Microsoft Office PowerPoint</Application>
  <PresentationFormat>On-screen Show (4:3)</PresentationFormat>
  <Paragraphs>326</Paragraphs>
  <Slides>63</Slides>
  <Notes>2</Notes>
  <HiddenSlides>0</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63</vt:i4>
      </vt:variant>
    </vt:vector>
  </HeadingPairs>
  <TitlesOfParts>
    <vt:vector size="83" baseType="lpstr">
      <vt:lpstr>Arial</vt:lpstr>
      <vt:lpstr>Arial Black</vt:lpstr>
      <vt:lpstr>Calibri</vt:lpstr>
      <vt:lpstr>Tahoma</vt:lpstr>
      <vt:lpstr>Times New Roman</vt:lpstr>
      <vt:lpstr>Verdana</vt:lpstr>
      <vt:lpstr>WritingDesignTemplate</vt:lpstr>
      <vt:lpstr>Plans design template</vt:lpstr>
      <vt:lpstr>Notes design template</vt:lpstr>
      <vt:lpstr>Laser design template</vt:lpstr>
      <vt:lpstr>Fireball design template</vt:lpstr>
      <vt:lpstr>Blue strands design template</vt:lpstr>
      <vt:lpstr>1_Custom Design</vt:lpstr>
      <vt:lpstr>Rainbow collage design template</vt:lpstr>
      <vt:lpstr>2_Custom Design</vt:lpstr>
      <vt:lpstr>Whirlpool design template</vt:lpstr>
      <vt:lpstr>Island design template</vt:lpstr>
      <vt:lpstr>Default Design</vt:lpstr>
      <vt:lpstr>1_Default Design</vt:lpstr>
      <vt:lpstr>2_Default Design</vt:lpstr>
      <vt:lpstr>Before You Start</vt:lpstr>
      <vt:lpstr>To manually start Slide Show  if needed</vt:lpstr>
      <vt:lpstr>Hi-Landers Ham Class</vt:lpstr>
      <vt:lpstr>Introduction to Amateur Radio</vt:lpstr>
      <vt:lpstr>Ham Radio Technician Class </vt:lpstr>
      <vt:lpstr>What is Amateur Radio?</vt:lpstr>
      <vt:lpstr>Amateur Radio Main Purpose</vt:lpstr>
      <vt:lpstr>Why are we called Hams</vt:lpstr>
      <vt:lpstr>Definitions:</vt:lpstr>
      <vt:lpstr>Definitions continued:</vt:lpstr>
      <vt:lpstr>How soon can I get on air?</vt:lpstr>
      <vt:lpstr>License</vt:lpstr>
      <vt:lpstr>Keep your address current</vt:lpstr>
      <vt:lpstr>New FCC Requirements</vt:lpstr>
      <vt:lpstr>Where do I take the test?</vt:lpstr>
      <vt:lpstr>What radio should I get?</vt:lpstr>
      <vt:lpstr>Popular Hi-Landers Radio</vt:lpstr>
      <vt:lpstr>Hi-Landers Alternate HT Radio</vt:lpstr>
      <vt:lpstr>HT Disadvantages</vt:lpstr>
      <vt:lpstr>Mobile Radios</vt:lpstr>
      <vt:lpstr>New Smart Radios</vt:lpstr>
      <vt:lpstr>Frequencies</vt:lpstr>
      <vt:lpstr>Technician Class Frequencies</vt:lpstr>
      <vt:lpstr>Technician HF Bands</vt:lpstr>
      <vt:lpstr>Technician VHF Bands</vt:lpstr>
      <vt:lpstr>Technician UHF Bands</vt:lpstr>
      <vt:lpstr>Common Rules to Follow</vt:lpstr>
      <vt:lpstr>More Common Rules</vt:lpstr>
      <vt:lpstr>More Common Stuff</vt:lpstr>
      <vt:lpstr>More Common Rules</vt:lpstr>
      <vt:lpstr>More Common Rules</vt:lpstr>
      <vt:lpstr>10 Codes Used on CB not used on Ham</vt:lpstr>
      <vt:lpstr>Common Ham Terms</vt:lpstr>
      <vt:lpstr>More Common Terms</vt:lpstr>
      <vt:lpstr>Simplex with a HT standing at ground level</vt:lpstr>
      <vt:lpstr>Simplex with a HT standing at ground level</vt:lpstr>
      <vt:lpstr>More Common Terms</vt:lpstr>
      <vt:lpstr>Duplex (Repeater)</vt:lpstr>
      <vt:lpstr>PowerPoint Presentation</vt:lpstr>
      <vt:lpstr>More Common Terms</vt:lpstr>
      <vt:lpstr>PowerPoint Presentation</vt:lpstr>
      <vt:lpstr>PowerPoint Presentation</vt:lpstr>
      <vt:lpstr>Suggestion:</vt:lpstr>
      <vt:lpstr>More Common Terms</vt:lpstr>
      <vt:lpstr>More Common Terms</vt:lpstr>
      <vt:lpstr>More Common Terms</vt:lpstr>
      <vt:lpstr>More Repeater Stuff</vt:lpstr>
      <vt:lpstr>Repeater Again</vt:lpstr>
      <vt:lpstr>More Common Terms</vt:lpstr>
      <vt:lpstr>PowerPoint Presentation</vt:lpstr>
      <vt:lpstr>More Common Terms</vt:lpstr>
      <vt:lpstr>PowerPoint Presentation</vt:lpstr>
      <vt:lpstr>Frequency and Bandwidth</vt:lpstr>
      <vt:lpstr>Frequency and Bandwidth</vt:lpstr>
      <vt:lpstr>VHF &amp; UHF FM Bandwidth</vt:lpstr>
      <vt:lpstr>Suggested class supplies.</vt:lpstr>
      <vt:lpstr>How to study</vt:lpstr>
      <vt:lpstr>Study Hints</vt:lpstr>
      <vt:lpstr>More Study Hints</vt:lpstr>
      <vt:lpstr>More Guessing Hints</vt:lpstr>
      <vt:lpstr>Things I have noticed</vt:lpstr>
      <vt:lpstr>Lets get started</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Amateur Radio</dc:title>
  <dc:creator>Rich</dc:creator>
  <cp:lastModifiedBy>Richard Bugarin</cp:lastModifiedBy>
  <cp:revision>62</cp:revision>
  <dcterms:created xsi:type="dcterms:W3CDTF">2011-01-01T20:04:32Z</dcterms:created>
  <dcterms:modified xsi:type="dcterms:W3CDTF">2023-02-05T23:40:14Z</dcterms:modified>
</cp:coreProperties>
</file>